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60" r:id="rId4"/>
    <p:sldId id="269" r:id="rId5"/>
    <p:sldId id="293" r:id="rId6"/>
    <p:sldId id="261" r:id="rId7"/>
    <p:sldId id="291" r:id="rId8"/>
    <p:sldId id="278" r:id="rId9"/>
    <p:sldId id="295" r:id="rId10"/>
    <p:sldId id="296" r:id="rId11"/>
    <p:sldId id="301" r:id="rId12"/>
    <p:sldId id="300" r:id="rId13"/>
    <p:sldId id="267" r:id="rId14"/>
    <p:sldId id="285" r:id="rId15"/>
    <p:sldId id="282" r:id="rId16"/>
    <p:sldId id="302" r:id="rId17"/>
    <p:sldId id="303" r:id="rId1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91" d="100"/>
          <a:sy n="91" d="100"/>
        </p:scale>
        <p:origin x="48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8606A5FE-AD9A-4C42-8607-96F1B2FAD195}" type="datetimeFigureOut">
              <a:rPr lang="nl-BE" smtClean="0"/>
              <a:t>14/09/2020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61BC4E5-20D6-4D89-A01D-A31330004EBE}" type="slidenum">
              <a:rPr lang="nl-BE" smtClean="0"/>
              <a:t>‹nr.›</a:t>
            </a:fld>
            <a:endParaRPr lang="nl-BE"/>
          </a:p>
        </p:txBody>
      </p:sp>
    </p:spTree>
    <p:extLst>
      <p:ext uri="{BB962C8B-B14F-4D97-AF65-F5344CB8AC3E}">
        <p14:creationId xmlns:p14="http://schemas.microsoft.com/office/powerpoint/2010/main" val="21391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606A5FE-AD9A-4C42-8607-96F1B2FAD195}" type="datetimeFigureOut">
              <a:rPr lang="nl-BE" smtClean="0"/>
              <a:t>14/09/2020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61BC4E5-20D6-4D89-A01D-A31330004EBE}" type="slidenum">
              <a:rPr lang="nl-BE" smtClean="0"/>
              <a:t>‹nr.›</a:t>
            </a:fld>
            <a:endParaRPr lang="nl-BE"/>
          </a:p>
        </p:txBody>
      </p:sp>
    </p:spTree>
    <p:extLst>
      <p:ext uri="{BB962C8B-B14F-4D97-AF65-F5344CB8AC3E}">
        <p14:creationId xmlns:p14="http://schemas.microsoft.com/office/powerpoint/2010/main" val="69816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606A5FE-AD9A-4C42-8607-96F1B2FAD195}" type="datetimeFigureOut">
              <a:rPr lang="nl-BE" smtClean="0"/>
              <a:t>14/09/2020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61BC4E5-20D6-4D89-A01D-A31330004EBE}" type="slidenum">
              <a:rPr lang="nl-BE" smtClean="0"/>
              <a:t>‹nr.›</a:t>
            </a:fld>
            <a:endParaRPr lang="nl-BE"/>
          </a:p>
        </p:txBody>
      </p:sp>
    </p:spTree>
    <p:extLst>
      <p:ext uri="{BB962C8B-B14F-4D97-AF65-F5344CB8AC3E}">
        <p14:creationId xmlns:p14="http://schemas.microsoft.com/office/powerpoint/2010/main" val="365034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ekop Negatief">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40E7451-64DE-4032-A987-95C04886E9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 y="0"/>
            <a:ext cx="12191621" cy="6857998"/>
          </a:xfrm>
          <a:prstGeom prst="rect">
            <a:avLst/>
          </a:prstGeom>
        </p:spPr>
      </p:pic>
      <p:sp>
        <p:nvSpPr>
          <p:cNvPr id="2" name="Titel 1">
            <a:extLst>
              <a:ext uri="{FF2B5EF4-FFF2-40B4-BE49-F238E27FC236}">
                <a16:creationId xmlns:a16="http://schemas.microsoft.com/office/drawing/2014/main" id="{C3F81786-1281-4CB3-BB2E-93067EFAB3D0}"/>
              </a:ext>
            </a:extLst>
          </p:cNvPr>
          <p:cNvSpPr>
            <a:spLocks noGrp="1"/>
          </p:cNvSpPr>
          <p:nvPr>
            <p:ph type="title" hasCustomPrompt="1"/>
          </p:nvPr>
        </p:nvSpPr>
        <p:spPr>
          <a:xfrm>
            <a:off x="2520000" y="2340000"/>
            <a:ext cx="7560000" cy="2880000"/>
          </a:xfrm>
        </p:spPr>
        <p:txBody>
          <a:bodyPr lIns="0" tIns="0" rIns="0" bIns="0" anchor="t" anchorCtr="0">
            <a:normAutofit/>
          </a:bodyPr>
          <a:lstStyle>
            <a:lvl1pPr>
              <a:lnSpc>
                <a:spcPct val="112000"/>
              </a:lnSpc>
              <a:defRPr sz="6000">
                <a:solidFill>
                  <a:schemeClr val="bg1"/>
                </a:solidFill>
              </a:defRPr>
            </a:lvl1pPr>
          </a:lstStyle>
          <a:p>
            <a:r>
              <a:rPr lang="nl-NL" dirty="0"/>
              <a:t>Hoofdstuk of sectie titel met maximaal drie tekstlijnen</a:t>
            </a:r>
            <a:endParaRPr lang="nl-BE" dirty="0"/>
          </a:p>
        </p:txBody>
      </p:sp>
    </p:spTree>
    <p:extLst>
      <p:ext uri="{BB962C8B-B14F-4D97-AF65-F5344CB8AC3E}">
        <p14:creationId xmlns:p14="http://schemas.microsoft.com/office/powerpoint/2010/main" val="2239525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Negatief">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5C4D8EEF-7455-4EE2-B9E9-10B3B019CC43}"/>
              </a:ext>
            </a:extLst>
          </p:cNvPr>
          <p:cNvSpPr>
            <a:spLocks noGrp="1"/>
          </p:cNvSpPr>
          <p:nvPr>
            <p:ph type="pic" sz="quarter" idx="10"/>
          </p:nvPr>
        </p:nvSpPr>
        <p:spPr>
          <a:xfrm>
            <a:off x="0" y="2"/>
            <a:ext cx="12192000" cy="4830763"/>
          </a:xfrm>
        </p:spPr>
        <p:txBody>
          <a:bodyPr/>
          <a:lstStyle/>
          <a:p>
            <a:r>
              <a:rPr lang="nl-NL" smtClean="0"/>
              <a:t>Klik op het pictogram als u een afbeelding wilt toevoegen</a:t>
            </a:r>
            <a:endParaRPr lang="nl-BE" dirty="0"/>
          </a:p>
        </p:txBody>
      </p:sp>
      <p:pic>
        <p:nvPicPr>
          <p:cNvPr id="8" name="Afbeelding 7">
            <a:extLst>
              <a:ext uri="{FF2B5EF4-FFF2-40B4-BE49-F238E27FC236}">
                <a16:creationId xmlns:a16="http://schemas.microsoft.com/office/drawing/2014/main" id="{811D312D-7C58-45D7-9B67-EFF4EBD9D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321200"/>
            <a:ext cx="12191996" cy="5541262"/>
          </a:xfrm>
          <a:prstGeom prst="rect">
            <a:avLst/>
          </a:prstGeom>
        </p:spPr>
      </p:pic>
      <p:sp>
        <p:nvSpPr>
          <p:cNvPr id="2" name="Titel 1">
            <a:extLst>
              <a:ext uri="{FF2B5EF4-FFF2-40B4-BE49-F238E27FC236}">
                <a16:creationId xmlns:a16="http://schemas.microsoft.com/office/drawing/2014/main" id="{7D9E070F-E2CC-46B7-B425-F028DCBE0B23}"/>
              </a:ext>
            </a:extLst>
          </p:cNvPr>
          <p:cNvSpPr>
            <a:spLocks noGrp="1"/>
          </p:cNvSpPr>
          <p:nvPr>
            <p:ph type="ctrTitle" hasCustomPrompt="1"/>
          </p:nvPr>
        </p:nvSpPr>
        <p:spPr>
          <a:xfrm>
            <a:off x="5146260" y="3420000"/>
            <a:ext cx="6433739" cy="1800000"/>
          </a:xfrm>
        </p:spPr>
        <p:txBody>
          <a:bodyPr lIns="0" tIns="0" rIns="0" bIns="0" anchor="b">
            <a:normAutofit/>
          </a:bodyPr>
          <a:lstStyle>
            <a:lvl1pPr algn="l">
              <a:lnSpc>
                <a:spcPct val="112000"/>
              </a:lnSpc>
              <a:defRPr sz="3600">
                <a:solidFill>
                  <a:schemeClr val="bg1"/>
                </a:solidFill>
              </a:defRPr>
            </a:lvl1pPr>
          </a:lstStyle>
          <a:p>
            <a:r>
              <a:rPr lang="nl-NL" dirty="0"/>
              <a:t>Presentatietitel</a:t>
            </a:r>
            <a:br>
              <a:rPr lang="nl-NL" dirty="0"/>
            </a:br>
            <a:r>
              <a:rPr lang="nl-NL" dirty="0"/>
              <a:t>op verschillende</a:t>
            </a:r>
            <a:br>
              <a:rPr lang="nl-NL" dirty="0"/>
            </a:br>
            <a:r>
              <a:rPr lang="nl-NL" dirty="0"/>
              <a:t>tekstregels</a:t>
            </a:r>
            <a:endParaRPr lang="nl-BE" dirty="0"/>
          </a:p>
        </p:txBody>
      </p:sp>
      <p:sp>
        <p:nvSpPr>
          <p:cNvPr id="3" name="Ondertitel 2">
            <a:extLst>
              <a:ext uri="{FF2B5EF4-FFF2-40B4-BE49-F238E27FC236}">
                <a16:creationId xmlns:a16="http://schemas.microsoft.com/office/drawing/2014/main" id="{FE450039-1545-4D92-8E68-8B3F7923894F}"/>
              </a:ext>
            </a:extLst>
          </p:cNvPr>
          <p:cNvSpPr>
            <a:spLocks noGrp="1"/>
          </p:cNvSpPr>
          <p:nvPr>
            <p:ph type="subTitle" idx="1" hasCustomPrompt="1"/>
          </p:nvPr>
        </p:nvSpPr>
        <p:spPr>
          <a:xfrm>
            <a:off x="5146261" y="5525446"/>
            <a:ext cx="6433739" cy="720000"/>
          </a:xfrm>
        </p:spPr>
        <p:txBody>
          <a:bodyPr lIns="0" tIns="0" rIns="0" bIns="0"/>
          <a:lstStyle>
            <a:lvl1pPr marL="0" indent="0" algn="l">
              <a:lnSpc>
                <a:spcPct val="112000"/>
              </a:lnSpc>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komt de ondertitel</a:t>
            </a:r>
            <a:br>
              <a:rPr lang="nl-NL" dirty="0"/>
            </a:br>
            <a:r>
              <a:rPr lang="nl-NL" dirty="0"/>
              <a:t>met maximum twee regels</a:t>
            </a:r>
            <a:endParaRPr lang="nl-BE" dirty="0"/>
          </a:p>
        </p:txBody>
      </p:sp>
    </p:spTree>
    <p:extLst>
      <p:ext uri="{BB962C8B-B14F-4D97-AF65-F5344CB8AC3E}">
        <p14:creationId xmlns:p14="http://schemas.microsoft.com/office/powerpoint/2010/main" val="2550381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ositief">
    <p:spTree>
      <p:nvGrpSpPr>
        <p:cNvPr id="1" name=""/>
        <p:cNvGrpSpPr/>
        <p:nvPr/>
      </p:nvGrpSpPr>
      <p:grpSpPr>
        <a:xfrm>
          <a:off x="0" y="0"/>
          <a:ext cx="0" cy="0"/>
          <a:chOff x="0" y="0"/>
          <a:chExt cx="0" cy="0"/>
        </a:xfrm>
      </p:grpSpPr>
      <p:sp>
        <p:nvSpPr>
          <p:cNvPr id="8" name="Tijdelijke aanduiding voor afbeelding 4">
            <a:extLst>
              <a:ext uri="{FF2B5EF4-FFF2-40B4-BE49-F238E27FC236}">
                <a16:creationId xmlns:a16="http://schemas.microsoft.com/office/drawing/2014/main" id="{F104FA3A-CC25-4904-88FA-8656BCBEE8B7}"/>
              </a:ext>
            </a:extLst>
          </p:cNvPr>
          <p:cNvSpPr>
            <a:spLocks noGrp="1"/>
          </p:cNvSpPr>
          <p:nvPr>
            <p:ph type="pic" sz="quarter" idx="10"/>
          </p:nvPr>
        </p:nvSpPr>
        <p:spPr>
          <a:xfrm>
            <a:off x="0" y="2"/>
            <a:ext cx="12192000" cy="4830763"/>
          </a:xfrm>
        </p:spPr>
        <p:txBody>
          <a:bodyPr/>
          <a:lstStyle/>
          <a:p>
            <a:r>
              <a:rPr lang="nl-NL" smtClean="0"/>
              <a:t>Klik op het pictogram als u een afbeelding wilt toevoegen</a:t>
            </a:r>
            <a:endParaRPr lang="nl-BE" dirty="0"/>
          </a:p>
        </p:txBody>
      </p:sp>
      <p:pic>
        <p:nvPicPr>
          <p:cNvPr id="5" name="Afbeelding 4">
            <a:extLst>
              <a:ext uri="{FF2B5EF4-FFF2-40B4-BE49-F238E27FC236}">
                <a16:creationId xmlns:a16="http://schemas.microsoft.com/office/drawing/2014/main" id="{45DF73C9-8943-4337-B4FB-5B129C623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320331"/>
            <a:ext cx="12191996" cy="5541262"/>
          </a:xfrm>
          <a:prstGeom prst="rect">
            <a:avLst/>
          </a:prstGeom>
        </p:spPr>
      </p:pic>
      <p:sp>
        <p:nvSpPr>
          <p:cNvPr id="2" name="Titel 1">
            <a:extLst>
              <a:ext uri="{FF2B5EF4-FFF2-40B4-BE49-F238E27FC236}">
                <a16:creationId xmlns:a16="http://schemas.microsoft.com/office/drawing/2014/main" id="{7D9E070F-E2CC-46B7-B425-F028DCBE0B23}"/>
              </a:ext>
            </a:extLst>
          </p:cNvPr>
          <p:cNvSpPr>
            <a:spLocks noGrp="1"/>
          </p:cNvSpPr>
          <p:nvPr>
            <p:ph type="ctrTitle" hasCustomPrompt="1"/>
          </p:nvPr>
        </p:nvSpPr>
        <p:spPr>
          <a:xfrm>
            <a:off x="5146260" y="3420000"/>
            <a:ext cx="6433739" cy="1800000"/>
          </a:xfrm>
        </p:spPr>
        <p:txBody>
          <a:bodyPr lIns="0" tIns="0" rIns="0" bIns="0" anchor="b">
            <a:normAutofit/>
          </a:bodyPr>
          <a:lstStyle>
            <a:lvl1pPr algn="l">
              <a:lnSpc>
                <a:spcPct val="112000"/>
              </a:lnSpc>
              <a:defRPr sz="3600">
                <a:solidFill>
                  <a:schemeClr val="accent1"/>
                </a:solidFill>
              </a:defRPr>
            </a:lvl1pPr>
          </a:lstStyle>
          <a:p>
            <a:r>
              <a:rPr lang="nl-NL" dirty="0"/>
              <a:t>Presentatietitel</a:t>
            </a:r>
            <a:br>
              <a:rPr lang="nl-NL" dirty="0"/>
            </a:br>
            <a:r>
              <a:rPr lang="nl-NL" dirty="0"/>
              <a:t>op verschillende</a:t>
            </a:r>
            <a:br>
              <a:rPr lang="nl-NL" dirty="0"/>
            </a:br>
            <a:r>
              <a:rPr lang="nl-NL" dirty="0"/>
              <a:t>tekstregels</a:t>
            </a:r>
            <a:endParaRPr lang="nl-BE" dirty="0"/>
          </a:p>
        </p:txBody>
      </p:sp>
      <p:sp>
        <p:nvSpPr>
          <p:cNvPr id="3" name="Ondertitel 2">
            <a:extLst>
              <a:ext uri="{FF2B5EF4-FFF2-40B4-BE49-F238E27FC236}">
                <a16:creationId xmlns:a16="http://schemas.microsoft.com/office/drawing/2014/main" id="{FE450039-1545-4D92-8E68-8B3F7923894F}"/>
              </a:ext>
            </a:extLst>
          </p:cNvPr>
          <p:cNvSpPr>
            <a:spLocks noGrp="1"/>
          </p:cNvSpPr>
          <p:nvPr>
            <p:ph type="subTitle" idx="1" hasCustomPrompt="1"/>
          </p:nvPr>
        </p:nvSpPr>
        <p:spPr>
          <a:xfrm>
            <a:off x="5146261" y="5525446"/>
            <a:ext cx="6433739" cy="720000"/>
          </a:xfrm>
        </p:spPr>
        <p:txBody>
          <a:bodyPr lIns="0" tIns="0" rIns="0" bIns="0"/>
          <a:lstStyle>
            <a:lvl1pPr marL="0" indent="0" algn="l">
              <a:lnSpc>
                <a:spcPct val="112000"/>
              </a:lnSpc>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komt de ondertitel</a:t>
            </a:r>
            <a:br>
              <a:rPr lang="nl-NL" dirty="0"/>
            </a:br>
            <a:r>
              <a:rPr lang="nl-NL" dirty="0"/>
              <a:t>met maximum twee regels</a:t>
            </a:r>
            <a:endParaRPr lang="nl-BE" dirty="0"/>
          </a:p>
        </p:txBody>
      </p:sp>
    </p:spTree>
    <p:extLst>
      <p:ext uri="{BB962C8B-B14F-4D97-AF65-F5344CB8AC3E}">
        <p14:creationId xmlns:p14="http://schemas.microsoft.com/office/powerpoint/2010/main" val="3840927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ekop Negatief">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40E7451-64DE-4032-A987-95C04886E9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 y="0"/>
            <a:ext cx="12190792" cy="6857998"/>
          </a:xfrm>
          <a:prstGeom prst="rect">
            <a:avLst/>
          </a:prstGeom>
        </p:spPr>
      </p:pic>
      <p:sp>
        <p:nvSpPr>
          <p:cNvPr id="2" name="Titel 1">
            <a:extLst>
              <a:ext uri="{FF2B5EF4-FFF2-40B4-BE49-F238E27FC236}">
                <a16:creationId xmlns:a16="http://schemas.microsoft.com/office/drawing/2014/main" id="{C3F81786-1281-4CB3-BB2E-93067EFAB3D0}"/>
              </a:ext>
            </a:extLst>
          </p:cNvPr>
          <p:cNvSpPr>
            <a:spLocks noGrp="1"/>
          </p:cNvSpPr>
          <p:nvPr>
            <p:ph type="title" hasCustomPrompt="1"/>
          </p:nvPr>
        </p:nvSpPr>
        <p:spPr>
          <a:xfrm>
            <a:off x="2520000" y="2340000"/>
            <a:ext cx="7560000" cy="4050000"/>
          </a:xfrm>
        </p:spPr>
        <p:txBody>
          <a:bodyPr lIns="0" tIns="0" rIns="0" bIns="0" anchor="t" anchorCtr="0">
            <a:normAutofit/>
          </a:bodyPr>
          <a:lstStyle>
            <a:lvl1pPr>
              <a:lnSpc>
                <a:spcPct val="112000"/>
              </a:lnSpc>
              <a:defRPr sz="6000">
                <a:solidFill>
                  <a:schemeClr val="bg1"/>
                </a:solidFill>
              </a:defRPr>
            </a:lvl1pPr>
          </a:lstStyle>
          <a:p>
            <a:r>
              <a:rPr lang="nl-NL" dirty="0"/>
              <a:t>Hoofdstuk of sectie titel met maximaal vier tekstlijnen</a:t>
            </a:r>
            <a:endParaRPr lang="nl-BE" dirty="0"/>
          </a:p>
        </p:txBody>
      </p:sp>
    </p:spTree>
    <p:extLst>
      <p:ext uri="{BB962C8B-B14F-4D97-AF65-F5344CB8AC3E}">
        <p14:creationId xmlns:p14="http://schemas.microsoft.com/office/powerpoint/2010/main" val="362461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ositief">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2EC08B1-EBD7-4D2D-862E-532272EA95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532575"/>
            <a:ext cx="12191992" cy="2325425"/>
          </a:xfrm>
          <a:prstGeom prst="rect">
            <a:avLst/>
          </a:prstGeom>
        </p:spPr>
      </p:pic>
      <p:sp>
        <p:nvSpPr>
          <p:cNvPr id="2" name="Titel 1">
            <a:extLst>
              <a:ext uri="{FF2B5EF4-FFF2-40B4-BE49-F238E27FC236}">
                <a16:creationId xmlns:a16="http://schemas.microsoft.com/office/drawing/2014/main" id="{BB6B77D4-53CF-4B95-96A2-911784A0A137}"/>
              </a:ext>
            </a:extLst>
          </p:cNvPr>
          <p:cNvSpPr>
            <a:spLocks noGrp="1"/>
          </p:cNvSpPr>
          <p:nvPr>
            <p:ph type="title" hasCustomPrompt="1"/>
          </p:nvPr>
        </p:nvSpPr>
        <p:spPr>
          <a:xfrm>
            <a:off x="1260000" y="450000"/>
            <a:ext cx="10440000" cy="1260000"/>
          </a:xfrm>
        </p:spPr>
        <p:txBody>
          <a:bodyPr lIns="0" tIns="0" rIns="0" bIns="0" anchor="b" anchorCtr="0"/>
          <a:lstStyle>
            <a:lvl1pPr>
              <a:defRPr/>
            </a:lvl1pPr>
          </a:lstStyle>
          <a:p>
            <a:r>
              <a:rPr lang="nl-NL" dirty="0"/>
              <a:t>Scherm brede tekst</a:t>
            </a:r>
            <a:br>
              <a:rPr lang="nl-NL" dirty="0"/>
            </a:br>
            <a:r>
              <a:rPr lang="nl-NL" dirty="0"/>
              <a:t>twee lijnen maximaal</a:t>
            </a:r>
            <a:endParaRPr lang="nl-BE" dirty="0"/>
          </a:p>
        </p:txBody>
      </p:sp>
      <p:sp>
        <p:nvSpPr>
          <p:cNvPr id="3" name="Tijdelijke aanduiding voor inhoud 2">
            <a:extLst>
              <a:ext uri="{FF2B5EF4-FFF2-40B4-BE49-F238E27FC236}">
                <a16:creationId xmlns:a16="http://schemas.microsoft.com/office/drawing/2014/main" id="{211B0CE5-5E87-4425-AA29-A57889B3E3A4}"/>
              </a:ext>
            </a:extLst>
          </p:cNvPr>
          <p:cNvSpPr>
            <a:spLocks noGrp="1"/>
          </p:cNvSpPr>
          <p:nvPr>
            <p:ph idx="1"/>
          </p:nvPr>
        </p:nvSpPr>
        <p:spPr>
          <a:xfrm>
            <a:off x="1260000" y="1981201"/>
            <a:ext cx="10440000" cy="4038601"/>
          </a:xfrm>
        </p:spPr>
        <p:txBody>
          <a:bodyPr lIns="0" tIns="0" rIns="0" bIns="0"/>
          <a:lstStyle>
            <a:lvl1pPr>
              <a:lnSpc>
                <a:spcPct val="112000"/>
              </a:lnSpc>
              <a:defRPr/>
            </a:lvl1pPr>
            <a:lvl2pPr>
              <a:lnSpc>
                <a:spcPct val="112000"/>
              </a:lnSpc>
              <a:defRPr/>
            </a:lvl2pPr>
            <a:lvl3pPr>
              <a:lnSpc>
                <a:spcPct val="112000"/>
              </a:lnSpc>
              <a:defRPr/>
            </a:lvl3pPr>
            <a:lvl4pPr>
              <a:lnSpc>
                <a:spcPct val="112000"/>
              </a:lnSpc>
              <a:defRPr/>
            </a:lvl4pPr>
            <a:lvl5pPr>
              <a:lnSpc>
                <a:spcPct val="112000"/>
              </a:lnSpc>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3859363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Negatief">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50744CC-6516-4426-B8D6-CF39E9E821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 y="0"/>
            <a:ext cx="12190792" cy="6857998"/>
          </a:xfrm>
          <a:prstGeom prst="rect">
            <a:avLst/>
          </a:prstGeom>
        </p:spPr>
      </p:pic>
      <p:sp>
        <p:nvSpPr>
          <p:cNvPr id="2" name="Titel 1">
            <a:extLst>
              <a:ext uri="{FF2B5EF4-FFF2-40B4-BE49-F238E27FC236}">
                <a16:creationId xmlns:a16="http://schemas.microsoft.com/office/drawing/2014/main" id="{BB6B77D4-53CF-4B95-96A2-911784A0A137}"/>
              </a:ext>
            </a:extLst>
          </p:cNvPr>
          <p:cNvSpPr>
            <a:spLocks noGrp="1"/>
          </p:cNvSpPr>
          <p:nvPr>
            <p:ph type="title" hasCustomPrompt="1"/>
          </p:nvPr>
        </p:nvSpPr>
        <p:spPr>
          <a:xfrm>
            <a:off x="1260000" y="450000"/>
            <a:ext cx="10440000" cy="1260000"/>
          </a:xfrm>
        </p:spPr>
        <p:txBody>
          <a:bodyPr lIns="0" tIns="0" rIns="0" bIns="0" anchor="b" anchorCtr="0"/>
          <a:lstStyle>
            <a:lvl1pPr>
              <a:lnSpc>
                <a:spcPct val="90000"/>
              </a:lnSpc>
              <a:defRPr>
                <a:solidFill>
                  <a:schemeClr val="bg2"/>
                </a:solidFill>
              </a:defRPr>
            </a:lvl1pPr>
          </a:lstStyle>
          <a:p>
            <a:r>
              <a:rPr lang="nl-NL" dirty="0"/>
              <a:t>Scherm brede tekst</a:t>
            </a:r>
            <a:br>
              <a:rPr lang="nl-NL" dirty="0"/>
            </a:br>
            <a:r>
              <a:rPr lang="nl-NL" dirty="0"/>
              <a:t>twee lijnen maximaal</a:t>
            </a:r>
            <a:endParaRPr lang="nl-BE" dirty="0"/>
          </a:p>
        </p:txBody>
      </p:sp>
      <p:sp>
        <p:nvSpPr>
          <p:cNvPr id="3" name="Tijdelijke aanduiding voor inhoud 2">
            <a:extLst>
              <a:ext uri="{FF2B5EF4-FFF2-40B4-BE49-F238E27FC236}">
                <a16:creationId xmlns:a16="http://schemas.microsoft.com/office/drawing/2014/main" id="{211B0CE5-5E87-4425-AA29-A57889B3E3A4}"/>
              </a:ext>
            </a:extLst>
          </p:cNvPr>
          <p:cNvSpPr>
            <a:spLocks noGrp="1"/>
          </p:cNvSpPr>
          <p:nvPr>
            <p:ph idx="1"/>
          </p:nvPr>
        </p:nvSpPr>
        <p:spPr>
          <a:xfrm>
            <a:off x="1260000" y="1981201"/>
            <a:ext cx="10440000" cy="4038601"/>
          </a:xfrm>
        </p:spPr>
        <p:txBody>
          <a:bodyPr lIns="0" tIns="0" rIns="0" bIns="0"/>
          <a:lstStyle>
            <a:lvl1pPr>
              <a:lnSpc>
                <a:spcPct val="112000"/>
              </a:lnSpc>
              <a:buClr>
                <a:schemeClr val="accent2"/>
              </a:buClr>
              <a:defRPr>
                <a:solidFill>
                  <a:schemeClr val="bg1"/>
                </a:solidFill>
              </a:defRPr>
            </a:lvl1pPr>
            <a:lvl2pPr>
              <a:lnSpc>
                <a:spcPct val="112000"/>
              </a:lnSpc>
              <a:buClr>
                <a:schemeClr val="accent2"/>
              </a:buClr>
              <a:defRPr>
                <a:solidFill>
                  <a:schemeClr val="bg1"/>
                </a:solidFill>
              </a:defRPr>
            </a:lvl2pPr>
            <a:lvl3pPr>
              <a:lnSpc>
                <a:spcPct val="112000"/>
              </a:lnSpc>
              <a:buClr>
                <a:schemeClr val="accent2"/>
              </a:buClr>
              <a:defRPr>
                <a:solidFill>
                  <a:schemeClr val="bg1"/>
                </a:solidFill>
              </a:defRPr>
            </a:lvl3pPr>
            <a:lvl4pPr>
              <a:lnSpc>
                <a:spcPct val="112000"/>
              </a:lnSpc>
              <a:buClr>
                <a:schemeClr val="accent2"/>
              </a:buClr>
              <a:defRPr>
                <a:solidFill>
                  <a:schemeClr val="bg1"/>
                </a:solidFill>
              </a:defRPr>
            </a:lvl4pPr>
            <a:lvl5pPr>
              <a:lnSpc>
                <a:spcPct val="112000"/>
              </a:lnSpc>
              <a:buClr>
                <a:schemeClr val="accent2"/>
              </a:buCl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1846874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ositief">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4BCD766-EC41-4285-ADD2-93EEA3F44E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 y="0"/>
            <a:ext cx="12190792" cy="6857998"/>
          </a:xfrm>
          <a:prstGeom prst="rect">
            <a:avLst/>
          </a:prstGeom>
        </p:spPr>
      </p:pic>
      <p:sp>
        <p:nvSpPr>
          <p:cNvPr id="2" name="Titel 1">
            <a:extLst>
              <a:ext uri="{FF2B5EF4-FFF2-40B4-BE49-F238E27FC236}">
                <a16:creationId xmlns:a16="http://schemas.microsoft.com/office/drawing/2014/main" id="{AB50BD02-AA1E-400D-932E-CA92DB172F5B}"/>
              </a:ext>
            </a:extLst>
          </p:cNvPr>
          <p:cNvSpPr>
            <a:spLocks noGrp="1"/>
          </p:cNvSpPr>
          <p:nvPr>
            <p:ph type="title" hasCustomPrompt="1"/>
          </p:nvPr>
        </p:nvSpPr>
        <p:spPr>
          <a:xfrm>
            <a:off x="1260000" y="450000"/>
            <a:ext cx="10440000" cy="1260000"/>
          </a:xfrm>
        </p:spPr>
        <p:txBody>
          <a:bodyPr lIns="0" tIns="0" rIns="0" bIns="0" anchor="b" anchorCtr="0"/>
          <a:lstStyle>
            <a:lvl1pPr>
              <a:lnSpc>
                <a:spcPct val="90000"/>
              </a:lnSpc>
              <a:defRPr/>
            </a:lvl1pPr>
          </a:lstStyle>
          <a:p>
            <a:r>
              <a:rPr lang="nl-NL" dirty="0"/>
              <a:t>Scherm met twee vakken</a:t>
            </a:r>
            <a:endParaRPr lang="nl-BE" dirty="0"/>
          </a:p>
        </p:txBody>
      </p:sp>
      <p:sp>
        <p:nvSpPr>
          <p:cNvPr id="3" name="Tijdelijke aanduiding voor inhoud 2">
            <a:extLst>
              <a:ext uri="{FF2B5EF4-FFF2-40B4-BE49-F238E27FC236}">
                <a16:creationId xmlns:a16="http://schemas.microsoft.com/office/drawing/2014/main" id="{E98A45D0-6317-4C80-B4CA-631DA8893074}"/>
              </a:ext>
            </a:extLst>
          </p:cNvPr>
          <p:cNvSpPr>
            <a:spLocks noGrp="1"/>
          </p:cNvSpPr>
          <p:nvPr>
            <p:ph sz="half" idx="1"/>
          </p:nvPr>
        </p:nvSpPr>
        <p:spPr>
          <a:xfrm>
            <a:off x="1260000" y="1980000"/>
            <a:ext cx="5040000" cy="4039200"/>
          </a:xfrm>
        </p:spPr>
        <p:txBody>
          <a:bodyPr lIns="0" tIns="0" rIns="0" bIns="0"/>
          <a:lstStyle>
            <a:lvl1pPr>
              <a:lnSpc>
                <a:spcPct val="112000"/>
              </a:lnSpc>
              <a:defRPr/>
            </a:lvl1pPr>
            <a:lvl2pPr>
              <a:lnSpc>
                <a:spcPct val="112000"/>
              </a:lnSpc>
              <a:defRPr/>
            </a:lvl2pPr>
            <a:lvl3pPr>
              <a:lnSpc>
                <a:spcPct val="112000"/>
              </a:lnSpc>
              <a:defRPr/>
            </a:lvl3pPr>
            <a:lvl4pPr>
              <a:lnSpc>
                <a:spcPct val="112000"/>
              </a:lnSpc>
              <a:defRPr/>
            </a:lvl4pPr>
            <a:lvl5pPr>
              <a:lnSpc>
                <a:spcPct val="112000"/>
              </a:lnSpc>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a:extLst>
              <a:ext uri="{FF2B5EF4-FFF2-40B4-BE49-F238E27FC236}">
                <a16:creationId xmlns:a16="http://schemas.microsoft.com/office/drawing/2014/main" id="{7687A5D5-3E31-4E78-95CE-B7A167268DD5}"/>
              </a:ext>
            </a:extLst>
          </p:cNvPr>
          <p:cNvSpPr>
            <a:spLocks noGrp="1"/>
          </p:cNvSpPr>
          <p:nvPr>
            <p:ph sz="half" idx="2"/>
          </p:nvPr>
        </p:nvSpPr>
        <p:spPr>
          <a:xfrm>
            <a:off x="6660000" y="1980000"/>
            <a:ext cx="5040000" cy="4039200"/>
          </a:xfrm>
        </p:spPr>
        <p:txBody>
          <a:bodyPr lIns="0" tIns="0" rIns="0" bIns="0"/>
          <a:lstStyle>
            <a:lvl1pPr>
              <a:lnSpc>
                <a:spcPct val="112000"/>
              </a:lnSpc>
              <a:defRPr/>
            </a:lvl1pPr>
            <a:lvl2pPr>
              <a:lnSpc>
                <a:spcPct val="112000"/>
              </a:lnSpc>
              <a:defRPr/>
            </a:lvl2pPr>
            <a:lvl3pPr>
              <a:lnSpc>
                <a:spcPct val="112000"/>
              </a:lnSpc>
              <a:defRPr/>
            </a:lvl3pPr>
            <a:lvl4pPr>
              <a:lnSpc>
                <a:spcPct val="112000"/>
              </a:lnSpc>
              <a:defRPr/>
            </a:lvl4pPr>
            <a:lvl5pPr>
              <a:lnSpc>
                <a:spcPct val="112000"/>
              </a:lnSpc>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124841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Negatief">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F3C63FC-48AA-4A40-9456-115D194BBA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 y="0"/>
            <a:ext cx="12190792" cy="6857998"/>
          </a:xfrm>
          <a:prstGeom prst="rect">
            <a:avLst/>
          </a:prstGeom>
        </p:spPr>
      </p:pic>
      <p:sp>
        <p:nvSpPr>
          <p:cNvPr id="2" name="Titel 1">
            <a:extLst>
              <a:ext uri="{FF2B5EF4-FFF2-40B4-BE49-F238E27FC236}">
                <a16:creationId xmlns:a16="http://schemas.microsoft.com/office/drawing/2014/main" id="{AB50BD02-AA1E-400D-932E-CA92DB172F5B}"/>
              </a:ext>
            </a:extLst>
          </p:cNvPr>
          <p:cNvSpPr>
            <a:spLocks noGrp="1"/>
          </p:cNvSpPr>
          <p:nvPr>
            <p:ph type="title" hasCustomPrompt="1"/>
          </p:nvPr>
        </p:nvSpPr>
        <p:spPr>
          <a:xfrm>
            <a:off x="1260000" y="450000"/>
            <a:ext cx="10440000" cy="1260000"/>
          </a:xfrm>
        </p:spPr>
        <p:txBody>
          <a:bodyPr lIns="0" tIns="0" rIns="0" bIns="0" anchor="b" anchorCtr="0"/>
          <a:lstStyle>
            <a:lvl1pPr>
              <a:lnSpc>
                <a:spcPct val="90000"/>
              </a:lnSpc>
              <a:defRPr>
                <a:solidFill>
                  <a:schemeClr val="bg1"/>
                </a:solidFill>
              </a:defRPr>
            </a:lvl1pPr>
          </a:lstStyle>
          <a:p>
            <a:r>
              <a:rPr lang="nl-NL" dirty="0"/>
              <a:t>Scherm met twee vakken</a:t>
            </a:r>
            <a:endParaRPr lang="nl-BE" dirty="0"/>
          </a:p>
        </p:txBody>
      </p:sp>
      <p:sp>
        <p:nvSpPr>
          <p:cNvPr id="3" name="Tijdelijke aanduiding voor inhoud 2">
            <a:extLst>
              <a:ext uri="{FF2B5EF4-FFF2-40B4-BE49-F238E27FC236}">
                <a16:creationId xmlns:a16="http://schemas.microsoft.com/office/drawing/2014/main" id="{E98A45D0-6317-4C80-B4CA-631DA8893074}"/>
              </a:ext>
            </a:extLst>
          </p:cNvPr>
          <p:cNvSpPr>
            <a:spLocks noGrp="1"/>
          </p:cNvSpPr>
          <p:nvPr>
            <p:ph sz="half" idx="1"/>
          </p:nvPr>
        </p:nvSpPr>
        <p:spPr>
          <a:xfrm>
            <a:off x="1260000" y="1980000"/>
            <a:ext cx="5040000" cy="4039200"/>
          </a:xfrm>
        </p:spPr>
        <p:txBody>
          <a:bodyPr lIns="0" tIns="0" rIns="0" bIns="0"/>
          <a:lstStyle>
            <a:lvl1pPr>
              <a:lnSpc>
                <a:spcPct val="112000"/>
              </a:lnSpc>
              <a:buClr>
                <a:schemeClr val="accent2"/>
              </a:buClr>
              <a:defRPr>
                <a:solidFill>
                  <a:schemeClr val="bg1"/>
                </a:solidFill>
              </a:defRPr>
            </a:lvl1pPr>
            <a:lvl2pPr>
              <a:lnSpc>
                <a:spcPct val="112000"/>
              </a:lnSpc>
              <a:buClr>
                <a:schemeClr val="accent2"/>
              </a:buClr>
              <a:defRPr>
                <a:solidFill>
                  <a:schemeClr val="bg1"/>
                </a:solidFill>
              </a:defRPr>
            </a:lvl2pPr>
            <a:lvl3pPr>
              <a:lnSpc>
                <a:spcPct val="112000"/>
              </a:lnSpc>
              <a:buClr>
                <a:schemeClr val="accent2"/>
              </a:buClr>
              <a:defRPr>
                <a:solidFill>
                  <a:schemeClr val="bg1"/>
                </a:solidFill>
              </a:defRPr>
            </a:lvl3pPr>
            <a:lvl4pPr>
              <a:lnSpc>
                <a:spcPct val="112000"/>
              </a:lnSpc>
              <a:buClr>
                <a:schemeClr val="accent2"/>
              </a:buClr>
              <a:defRPr>
                <a:solidFill>
                  <a:schemeClr val="bg1"/>
                </a:solidFill>
              </a:defRPr>
            </a:lvl4pPr>
            <a:lvl5pPr>
              <a:lnSpc>
                <a:spcPct val="112000"/>
              </a:lnSpc>
              <a:buClr>
                <a:schemeClr val="accent2"/>
              </a:buCl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a:extLst>
              <a:ext uri="{FF2B5EF4-FFF2-40B4-BE49-F238E27FC236}">
                <a16:creationId xmlns:a16="http://schemas.microsoft.com/office/drawing/2014/main" id="{7687A5D5-3E31-4E78-95CE-B7A167268DD5}"/>
              </a:ext>
            </a:extLst>
          </p:cNvPr>
          <p:cNvSpPr>
            <a:spLocks noGrp="1"/>
          </p:cNvSpPr>
          <p:nvPr>
            <p:ph sz="half" idx="2"/>
          </p:nvPr>
        </p:nvSpPr>
        <p:spPr>
          <a:xfrm>
            <a:off x="6660000" y="1980000"/>
            <a:ext cx="5040000" cy="4039200"/>
          </a:xfrm>
        </p:spPr>
        <p:txBody>
          <a:bodyPr lIns="0" tIns="0" rIns="0" bIns="0"/>
          <a:lstStyle>
            <a:lvl1pPr>
              <a:lnSpc>
                <a:spcPct val="112000"/>
              </a:lnSpc>
              <a:buClr>
                <a:schemeClr val="accent2"/>
              </a:buClr>
              <a:defRPr>
                <a:solidFill>
                  <a:schemeClr val="bg1"/>
                </a:solidFill>
              </a:defRPr>
            </a:lvl1pPr>
            <a:lvl2pPr>
              <a:lnSpc>
                <a:spcPct val="112000"/>
              </a:lnSpc>
              <a:buClr>
                <a:schemeClr val="accent2"/>
              </a:buClr>
              <a:defRPr>
                <a:solidFill>
                  <a:schemeClr val="bg1"/>
                </a:solidFill>
              </a:defRPr>
            </a:lvl2pPr>
            <a:lvl3pPr>
              <a:lnSpc>
                <a:spcPct val="112000"/>
              </a:lnSpc>
              <a:buClr>
                <a:schemeClr val="accent2"/>
              </a:buClr>
              <a:defRPr>
                <a:solidFill>
                  <a:schemeClr val="bg1"/>
                </a:solidFill>
              </a:defRPr>
            </a:lvl3pPr>
            <a:lvl4pPr>
              <a:lnSpc>
                <a:spcPct val="112000"/>
              </a:lnSpc>
              <a:buClr>
                <a:schemeClr val="accent2"/>
              </a:buClr>
              <a:defRPr>
                <a:solidFill>
                  <a:schemeClr val="bg1"/>
                </a:solidFill>
              </a:defRPr>
            </a:lvl4pPr>
            <a:lvl5pPr>
              <a:lnSpc>
                <a:spcPct val="112000"/>
              </a:lnSpc>
              <a:buClr>
                <a:schemeClr val="accent2"/>
              </a:buCl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195319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8606A5FE-AD9A-4C42-8607-96F1B2FAD195}" type="datetimeFigureOut">
              <a:rPr lang="nl-BE" smtClean="0"/>
              <a:t>14/09/2020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61BC4E5-20D6-4D89-A01D-A31330004EBE}" type="slidenum">
              <a:rPr lang="nl-BE" smtClean="0"/>
              <a:t>‹nr.›</a:t>
            </a:fld>
            <a:endParaRPr lang="nl-BE"/>
          </a:p>
        </p:txBody>
      </p:sp>
    </p:spTree>
    <p:extLst>
      <p:ext uri="{BB962C8B-B14F-4D97-AF65-F5344CB8AC3E}">
        <p14:creationId xmlns:p14="http://schemas.microsoft.com/office/powerpoint/2010/main" val="3484115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gelijking Positief">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4D24B5F-ADA9-47BF-9475-8AE3787C65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 y="0"/>
            <a:ext cx="12190792" cy="6857998"/>
          </a:xfrm>
          <a:prstGeom prst="rect">
            <a:avLst/>
          </a:prstGeom>
        </p:spPr>
      </p:pic>
      <p:sp>
        <p:nvSpPr>
          <p:cNvPr id="3" name="Tijdelijke aanduiding voor tekst 2">
            <a:extLst>
              <a:ext uri="{FF2B5EF4-FFF2-40B4-BE49-F238E27FC236}">
                <a16:creationId xmlns:a16="http://schemas.microsoft.com/office/drawing/2014/main" id="{026E25DC-7EB5-4E85-8B93-E27B1ABE41BE}"/>
              </a:ext>
            </a:extLst>
          </p:cNvPr>
          <p:cNvSpPr>
            <a:spLocks noGrp="1"/>
          </p:cNvSpPr>
          <p:nvPr>
            <p:ph type="body" idx="1"/>
          </p:nvPr>
        </p:nvSpPr>
        <p:spPr>
          <a:xfrm>
            <a:off x="1260000" y="1980000"/>
            <a:ext cx="5040000" cy="648000"/>
          </a:xfrm>
        </p:spPr>
        <p:txBody>
          <a:bodyPr lIns="0" tIns="0" rIns="0" bIns="0" anchor="b"/>
          <a:lstStyle>
            <a:lvl1pPr marL="0" indent="0">
              <a:lnSpc>
                <a:spcPct val="900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a:extLst>
              <a:ext uri="{FF2B5EF4-FFF2-40B4-BE49-F238E27FC236}">
                <a16:creationId xmlns:a16="http://schemas.microsoft.com/office/drawing/2014/main" id="{A997FBF9-6B00-4DAC-A19E-B40E76CA9FB8}"/>
              </a:ext>
            </a:extLst>
          </p:cNvPr>
          <p:cNvSpPr>
            <a:spLocks noGrp="1"/>
          </p:cNvSpPr>
          <p:nvPr>
            <p:ph sz="half" idx="2"/>
          </p:nvPr>
        </p:nvSpPr>
        <p:spPr>
          <a:xfrm>
            <a:off x="1260000" y="2790000"/>
            <a:ext cx="5040000" cy="3060000"/>
          </a:xfrm>
        </p:spPr>
        <p:txBody>
          <a:bodyPr lIns="0" tIns="0" rIns="0" bIns="0"/>
          <a:lstStyle>
            <a:lvl1pPr>
              <a:lnSpc>
                <a:spcPct val="112000"/>
              </a:lnSpc>
              <a:buClr>
                <a:schemeClr val="accent1"/>
              </a:buClr>
              <a:defRPr>
                <a:solidFill>
                  <a:schemeClr val="tx1"/>
                </a:solidFill>
              </a:defRPr>
            </a:lvl1pPr>
            <a:lvl2pPr>
              <a:lnSpc>
                <a:spcPct val="112000"/>
              </a:lnSpc>
              <a:buClr>
                <a:schemeClr val="accent1"/>
              </a:buClr>
              <a:defRPr>
                <a:solidFill>
                  <a:schemeClr val="tx1"/>
                </a:solidFill>
              </a:defRPr>
            </a:lvl2pPr>
            <a:lvl3pPr>
              <a:lnSpc>
                <a:spcPct val="112000"/>
              </a:lnSpc>
              <a:buClr>
                <a:schemeClr val="accent1"/>
              </a:buClr>
              <a:defRPr>
                <a:solidFill>
                  <a:schemeClr val="tx1"/>
                </a:solidFill>
              </a:defRPr>
            </a:lvl3pPr>
            <a:lvl4pPr>
              <a:lnSpc>
                <a:spcPct val="112000"/>
              </a:lnSpc>
              <a:buClr>
                <a:schemeClr val="accent1"/>
              </a:buClr>
              <a:defRPr>
                <a:solidFill>
                  <a:schemeClr val="tx1"/>
                </a:solidFill>
              </a:defRPr>
            </a:lvl4pPr>
            <a:lvl5pPr>
              <a:lnSpc>
                <a:spcPct val="112000"/>
              </a:lnSpc>
              <a:buClr>
                <a:schemeClr val="accent1"/>
              </a:buClr>
              <a:defRPr>
                <a:solidFill>
                  <a:schemeClr val="tx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a:extLst>
              <a:ext uri="{FF2B5EF4-FFF2-40B4-BE49-F238E27FC236}">
                <a16:creationId xmlns:a16="http://schemas.microsoft.com/office/drawing/2014/main" id="{463CBBA7-DF94-4072-A263-8015A42AB56E}"/>
              </a:ext>
            </a:extLst>
          </p:cNvPr>
          <p:cNvSpPr>
            <a:spLocks noGrp="1"/>
          </p:cNvSpPr>
          <p:nvPr>
            <p:ph type="body" sz="quarter" idx="3"/>
          </p:nvPr>
        </p:nvSpPr>
        <p:spPr>
          <a:xfrm>
            <a:off x="6660000" y="1980000"/>
            <a:ext cx="5040000" cy="648000"/>
          </a:xfrm>
        </p:spPr>
        <p:txBody>
          <a:bodyPr lIns="0" tIns="0" rIns="0" bIns="0" anchor="b"/>
          <a:lstStyle>
            <a:lvl1pPr marL="0" indent="0">
              <a:lnSpc>
                <a:spcPct val="900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a:extLst>
              <a:ext uri="{FF2B5EF4-FFF2-40B4-BE49-F238E27FC236}">
                <a16:creationId xmlns:a16="http://schemas.microsoft.com/office/drawing/2014/main" id="{F476B054-436E-4DE0-9F74-2BF2C2A3F561}"/>
              </a:ext>
            </a:extLst>
          </p:cNvPr>
          <p:cNvSpPr>
            <a:spLocks noGrp="1"/>
          </p:cNvSpPr>
          <p:nvPr>
            <p:ph sz="quarter" idx="4"/>
          </p:nvPr>
        </p:nvSpPr>
        <p:spPr>
          <a:xfrm>
            <a:off x="6660000" y="2790000"/>
            <a:ext cx="5040000" cy="3060000"/>
          </a:xfrm>
        </p:spPr>
        <p:txBody>
          <a:bodyPr lIns="0" tIns="0" rIns="0" bIns="0"/>
          <a:lstStyle>
            <a:lvl1pPr>
              <a:lnSpc>
                <a:spcPct val="112000"/>
              </a:lnSpc>
              <a:defRPr>
                <a:solidFill>
                  <a:schemeClr val="tx1"/>
                </a:solidFill>
              </a:defRPr>
            </a:lvl1pPr>
            <a:lvl2pPr>
              <a:lnSpc>
                <a:spcPct val="112000"/>
              </a:lnSpc>
              <a:defRPr>
                <a:solidFill>
                  <a:schemeClr val="tx1"/>
                </a:solidFill>
              </a:defRPr>
            </a:lvl2pPr>
            <a:lvl3pPr>
              <a:lnSpc>
                <a:spcPct val="112000"/>
              </a:lnSpc>
              <a:defRPr>
                <a:solidFill>
                  <a:schemeClr val="tx1"/>
                </a:solidFill>
              </a:defRPr>
            </a:lvl3pPr>
            <a:lvl4pPr>
              <a:lnSpc>
                <a:spcPct val="112000"/>
              </a:lnSpc>
              <a:defRPr>
                <a:solidFill>
                  <a:schemeClr val="tx1"/>
                </a:solidFill>
              </a:defRPr>
            </a:lvl4pPr>
            <a:lvl5pPr>
              <a:lnSpc>
                <a:spcPct val="112000"/>
              </a:lnSpc>
              <a:defRPr>
                <a:solidFill>
                  <a:schemeClr val="tx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8" name="Titel 7">
            <a:extLst>
              <a:ext uri="{FF2B5EF4-FFF2-40B4-BE49-F238E27FC236}">
                <a16:creationId xmlns:a16="http://schemas.microsoft.com/office/drawing/2014/main" id="{B89A98AA-0D06-49B5-B879-30D893BB34CF}"/>
              </a:ext>
            </a:extLst>
          </p:cNvPr>
          <p:cNvSpPr>
            <a:spLocks noGrp="1"/>
          </p:cNvSpPr>
          <p:nvPr>
            <p:ph type="title" hasCustomPrompt="1"/>
          </p:nvPr>
        </p:nvSpPr>
        <p:spPr>
          <a:xfrm>
            <a:off x="1260000" y="365127"/>
            <a:ext cx="10440000" cy="1325563"/>
          </a:xfrm>
        </p:spPr>
        <p:txBody>
          <a:bodyPr lIns="0" tIns="0" rIns="0" bIns="0" anchor="b" anchorCtr="0"/>
          <a:lstStyle>
            <a:lvl1pPr>
              <a:defRPr/>
            </a:lvl1pPr>
          </a:lstStyle>
          <a:p>
            <a:r>
              <a:rPr lang="nl-NL" dirty="0"/>
              <a:t>Scherm met twee vakken</a:t>
            </a:r>
            <a:br>
              <a:rPr lang="nl-NL" dirty="0"/>
            </a:br>
            <a:r>
              <a:rPr lang="nl-NL" dirty="0"/>
              <a:t>en ondertitel</a:t>
            </a:r>
            <a:endParaRPr lang="nl-BE" dirty="0"/>
          </a:p>
        </p:txBody>
      </p:sp>
    </p:spTree>
    <p:extLst>
      <p:ext uri="{BB962C8B-B14F-4D97-AF65-F5344CB8AC3E}">
        <p14:creationId xmlns:p14="http://schemas.microsoft.com/office/powerpoint/2010/main" val="556876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ergelijking Negatief">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B4DD82B-6345-4762-B208-9B4F281E67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 y="0"/>
            <a:ext cx="12190792" cy="6857998"/>
          </a:xfrm>
          <a:prstGeom prst="rect">
            <a:avLst/>
          </a:prstGeom>
        </p:spPr>
      </p:pic>
      <p:sp>
        <p:nvSpPr>
          <p:cNvPr id="3" name="Tijdelijke aanduiding voor tekst 2">
            <a:extLst>
              <a:ext uri="{FF2B5EF4-FFF2-40B4-BE49-F238E27FC236}">
                <a16:creationId xmlns:a16="http://schemas.microsoft.com/office/drawing/2014/main" id="{026E25DC-7EB5-4E85-8B93-E27B1ABE41BE}"/>
              </a:ext>
            </a:extLst>
          </p:cNvPr>
          <p:cNvSpPr>
            <a:spLocks noGrp="1"/>
          </p:cNvSpPr>
          <p:nvPr>
            <p:ph type="body" idx="1"/>
          </p:nvPr>
        </p:nvSpPr>
        <p:spPr>
          <a:xfrm>
            <a:off x="1260000" y="1980000"/>
            <a:ext cx="5040000" cy="648000"/>
          </a:xfrm>
        </p:spPr>
        <p:txBody>
          <a:bodyPr lIns="0" tIns="0" rIns="0" bIns="0" anchor="b"/>
          <a:lstStyle>
            <a:lvl1pPr marL="0" indent="0">
              <a:lnSpc>
                <a:spcPct val="90000"/>
              </a:lnSpc>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a:extLst>
              <a:ext uri="{FF2B5EF4-FFF2-40B4-BE49-F238E27FC236}">
                <a16:creationId xmlns:a16="http://schemas.microsoft.com/office/drawing/2014/main" id="{A997FBF9-6B00-4DAC-A19E-B40E76CA9FB8}"/>
              </a:ext>
            </a:extLst>
          </p:cNvPr>
          <p:cNvSpPr>
            <a:spLocks noGrp="1"/>
          </p:cNvSpPr>
          <p:nvPr>
            <p:ph sz="half" idx="2"/>
          </p:nvPr>
        </p:nvSpPr>
        <p:spPr>
          <a:xfrm>
            <a:off x="1260000" y="2790000"/>
            <a:ext cx="5040000" cy="3060000"/>
          </a:xfrm>
        </p:spPr>
        <p:txBody>
          <a:bodyPr lIns="0" tIns="0" rIns="0" bIns="0"/>
          <a:lstStyle>
            <a:lvl1pPr>
              <a:lnSpc>
                <a:spcPct val="112000"/>
              </a:lnSpc>
              <a:buClr>
                <a:schemeClr val="accent2"/>
              </a:buClr>
              <a:defRPr>
                <a:solidFill>
                  <a:schemeClr val="bg1"/>
                </a:solidFill>
              </a:defRPr>
            </a:lvl1pPr>
            <a:lvl2pPr>
              <a:lnSpc>
                <a:spcPct val="112000"/>
              </a:lnSpc>
              <a:buClr>
                <a:schemeClr val="accent2"/>
              </a:buClr>
              <a:defRPr>
                <a:solidFill>
                  <a:schemeClr val="bg1"/>
                </a:solidFill>
              </a:defRPr>
            </a:lvl2pPr>
            <a:lvl3pPr>
              <a:lnSpc>
                <a:spcPct val="112000"/>
              </a:lnSpc>
              <a:buClr>
                <a:schemeClr val="accent2"/>
              </a:buClr>
              <a:defRPr>
                <a:solidFill>
                  <a:schemeClr val="bg1"/>
                </a:solidFill>
              </a:defRPr>
            </a:lvl3pPr>
            <a:lvl4pPr>
              <a:lnSpc>
                <a:spcPct val="112000"/>
              </a:lnSpc>
              <a:buClr>
                <a:schemeClr val="accent2"/>
              </a:buClr>
              <a:defRPr>
                <a:solidFill>
                  <a:schemeClr val="bg1"/>
                </a:solidFill>
              </a:defRPr>
            </a:lvl4pPr>
            <a:lvl5pPr>
              <a:lnSpc>
                <a:spcPct val="112000"/>
              </a:lnSpc>
              <a:buClr>
                <a:schemeClr val="accent2"/>
              </a:buCl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a:extLst>
              <a:ext uri="{FF2B5EF4-FFF2-40B4-BE49-F238E27FC236}">
                <a16:creationId xmlns:a16="http://schemas.microsoft.com/office/drawing/2014/main" id="{463CBBA7-DF94-4072-A263-8015A42AB56E}"/>
              </a:ext>
            </a:extLst>
          </p:cNvPr>
          <p:cNvSpPr>
            <a:spLocks noGrp="1"/>
          </p:cNvSpPr>
          <p:nvPr>
            <p:ph type="body" sz="quarter" idx="3"/>
          </p:nvPr>
        </p:nvSpPr>
        <p:spPr>
          <a:xfrm>
            <a:off x="6660000" y="1980000"/>
            <a:ext cx="5040000" cy="648000"/>
          </a:xfrm>
        </p:spPr>
        <p:txBody>
          <a:bodyPr lIns="0" tIns="0" rIns="0" bIns="0" anchor="b"/>
          <a:lstStyle>
            <a:lvl1pPr marL="0" indent="0">
              <a:lnSpc>
                <a:spcPct val="90000"/>
              </a:lnSpc>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a:extLst>
              <a:ext uri="{FF2B5EF4-FFF2-40B4-BE49-F238E27FC236}">
                <a16:creationId xmlns:a16="http://schemas.microsoft.com/office/drawing/2014/main" id="{F476B054-436E-4DE0-9F74-2BF2C2A3F561}"/>
              </a:ext>
            </a:extLst>
          </p:cNvPr>
          <p:cNvSpPr>
            <a:spLocks noGrp="1"/>
          </p:cNvSpPr>
          <p:nvPr>
            <p:ph sz="quarter" idx="4"/>
          </p:nvPr>
        </p:nvSpPr>
        <p:spPr>
          <a:xfrm>
            <a:off x="6660000" y="2790000"/>
            <a:ext cx="5040000" cy="3060000"/>
          </a:xfrm>
        </p:spPr>
        <p:txBody>
          <a:bodyPr lIns="0" tIns="0" rIns="0" bIns="0"/>
          <a:lstStyle>
            <a:lvl1pPr>
              <a:lnSpc>
                <a:spcPct val="112000"/>
              </a:lnSpc>
              <a:buClr>
                <a:schemeClr val="accent2"/>
              </a:buClr>
              <a:defRPr>
                <a:solidFill>
                  <a:schemeClr val="bg1"/>
                </a:solidFill>
              </a:defRPr>
            </a:lvl1pPr>
            <a:lvl2pPr>
              <a:lnSpc>
                <a:spcPct val="112000"/>
              </a:lnSpc>
              <a:buClr>
                <a:schemeClr val="accent2"/>
              </a:buClr>
              <a:defRPr>
                <a:solidFill>
                  <a:schemeClr val="bg1"/>
                </a:solidFill>
              </a:defRPr>
            </a:lvl2pPr>
            <a:lvl3pPr>
              <a:lnSpc>
                <a:spcPct val="112000"/>
              </a:lnSpc>
              <a:buClr>
                <a:schemeClr val="accent2"/>
              </a:buClr>
              <a:defRPr>
                <a:solidFill>
                  <a:schemeClr val="bg1"/>
                </a:solidFill>
              </a:defRPr>
            </a:lvl3pPr>
            <a:lvl4pPr>
              <a:lnSpc>
                <a:spcPct val="112000"/>
              </a:lnSpc>
              <a:buClr>
                <a:schemeClr val="accent2"/>
              </a:buClr>
              <a:defRPr>
                <a:solidFill>
                  <a:schemeClr val="bg1"/>
                </a:solidFill>
              </a:defRPr>
            </a:lvl4pPr>
            <a:lvl5pPr>
              <a:lnSpc>
                <a:spcPct val="112000"/>
              </a:lnSpc>
              <a:buClr>
                <a:schemeClr val="accent2"/>
              </a:buCl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13" name="Titel 12">
            <a:extLst>
              <a:ext uri="{FF2B5EF4-FFF2-40B4-BE49-F238E27FC236}">
                <a16:creationId xmlns:a16="http://schemas.microsoft.com/office/drawing/2014/main" id="{5CD3FB2D-10F2-4476-93DF-AFE040DDD616}"/>
              </a:ext>
            </a:extLst>
          </p:cNvPr>
          <p:cNvSpPr>
            <a:spLocks noGrp="1"/>
          </p:cNvSpPr>
          <p:nvPr>
            <p:ph type="title" hasCustomPrompt="1"/>
          </p:nvPr>
        </p:nvSpPr>
        <p:spPr>
          <a:xfrm>
            <a:off x="1260000" y="450000"/>
            <a:ext cx="10440000" cy="1260000"/>
          </a:xfrm>
        </p:spPr>
        <p:txBody>
          <a:bodyPr lIns="0" tIns="0" rIns="0" bIns="0" anchor="b" anchorCtr="0"/>
          <a:lstStyle>
            <a:lvl1pPr>
              <a:defRPr>
                <a:solidFill>
                  <a:schemeClr val="bg1"/>
                </a:solidFill>
              </a:defRPr>
            </a:lvl1pPr>
          </a:lstStyle>
          <a:p>
            <a:r>
              <a:rPr lang="nl-NL" dirty="0"/>
              <a:t>Scherm met twee vakken </a:t>
            </a:r>
            <a:br>
              <a:rPr lang="nl-NL" dirty="0"/>
            </a:br>
            <a:r>
              <a:rPr lang="nl-NL" dirty="0"/>
              <a:t>en ondertitel</a:t>
            </a:r>
            <a:endParaRPr lang="nl-BE" dirty="0"/>
          </a:p>
        </p:txBody>
      </p:sp>
    </p:spTree>
    <p:extLst>
      <p:ext uri="{BB962C8B-B14F-4D97-AF65-F5344CB8AC3E}">
        <p14:creationId xmlns:p14="http://schemas.microsoft.com/office/powerpoint/2010/main" val="2401652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met beeld Positief">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8151442-F83C-45CC-955C-1F5C193AF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0572" y="1002"/>
            <a:ext cx="6396667" cy="6855997"/>
          </a:xfrm>
          <a:prstGeom prst="rect">
            <a:avLst/>
          </a:prstGeom>
        </p:spPr>
      </p:pic>
      <p:sp>
        <p:nvSpPr>
          <p:cNvPr id="2" name="Titel 1">
            <a:extLst>
              <a:ext uri="{FF2B5EF4-FFF2-40B4-BE49-F238E27FC236}">
                <a16:creationId xmlns:a16="http://schemas.microsoft.com/office/drawing/2014/main" id="{23F3748C-4D0D-41E7-9DC9-6671380FA8A5}"/>
              </a:ext>
            </a:extLst>
          </p:cNvPr>
          <p:cNvSpPr>
            <a:spLocks noGrp="1"/>
          </p:cNvSpPr>
          <p:nvPr>
            <p:ph type="title" hasCustomPrompt="1"/>
          </p:nvPr>
        </p:nvSpPr>
        <p:spPr>
          <a:xfrm>
            <a:off x="6570000" y="450000"/>
            <a:ext cx="5040000" cy="1260000"/>
          </a:xfrm>
        </p:spPr>
        <p:txBody>
          <a:bodyPr lIns="0" tIns="0" rIns="0" bIns="0" anchor="b">
            <a:normAutofit/>
          </a:bodyPr>
          <a:lstStyle>
            <a:lvl1pPr>
              <a:defRPr sz="4400"/>
            </a:lvl1pPr>
          </a:lstStyle>
          <a:p>
            <a:r>
              <a:rPr lang="nl-NL" dirty="0"/>
              <a:t>Scherm met </a:t>
            </a:r>
            <a:br>
              <a:rPr lang="nl-NL" dirty="0"/>
            </a:br>
            <a:r>
              <a:rPr lang="nl-NL" dirty="0"/>
              <a:t>beeld + tekst</a:t>
            </a:r>
            <a:endParaRPr lang="nl-BE" dirty="0"/>
          </a:p>
        </p:txBody>
      </p:sp>
      <p:sp>
        <p:nvSpPr>
          <p:cNvPr id="3" name="Tijdelijke aanduiding voor afbeelding 2">
            <a:extLst>
              <a:ext uri="{FF2B5EF4-FFF2-40B4-BE49-F238E27FC236}">
                <a16:creationId xmlns:a16="http://schemas.microsoft.com/office/drawing/2014/main" id="{6F527882-50FF-493D-B8D8-FAC7A81F1A14}"/>
              </a:ext>
            </a:extLst>
          </p:cNvPr>
          <p:cNvSpPr>
            <a:spLocks noGrp="1"/>
          </p:cNvSpPr>
          <p:nvPr>
            <p:ph type="pic" idx="1"/>
          </p:nvPr>
        </p:nvSpPr>
        <p:spPr>
          <a:xfrm>
            <a:off x="0" y="0"/>
            <a:ext cx="5785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10" name="Tijdelijke aanduiding voor inhoud 3">
            <a:extLst>
              <a:ext uri="{FF2B5EF4-FFF2-40B4-BE49-F238E27FC236}">
                <a16:creationId xmlns:a16="http://schemas.microsoft.com/office/drawing/2014/main" id="{FD12CB1B-9728-4FDE-A59D-A88D17A8310C}"/>
              </a:ext>
            </a:extLst>
          </p:cNvPr>
          <p:cNvSpPr>
            <a:spLocks noGrp="1"/>
          </p:cNvSpPr>
          <p:nvPr>
            <p:ph sz="half" idx="10"/>
          </p:nvPr>
        </p:nvSpPr>
        <p:spPr>
          <a:xfrm>
            <a:off x="6570000" y="1980000"/>
            <a:ext cx="5040000" cy="3960000"/>
          </a:xfrm>
        </p:spPr>
        <p:txBody>
          <a:bodyPr lIns="0" tIns="0" rIns="0" bIns="0"/>
          <a:lstStyle>
            <a:lvl1pPr>
              <a:lnSpc>
                <a:spcPct val="112000"/>
              </a:lnSpc>
              <a:defRPr/>
            </a:lvl1pPr>
            <a:lvl2pPr>
              <a:lnSpc>
                <a:spcPct val="112000"/>
              </a:lnSpc>
              <a:defRPr/>
            </a:lvl2pPr>
            <a:lvl3pPr>
              <a:lnSpc>
                <a:spcPct val="112000"/>
              </a:lnSpc>
              <a:defRPr/>
            </a:lvl3pPr>
            <a:lvl4pPr>
              <a:lnSpc>
                <a:spcPct val="112000"/>
              </a:lnSpc>
              <a:defRPr/>
            </a:lvl4pPr>
            <a:lvl5pPr>
              <a:lnSpc>
                <a:spcPct val="112000"/>
              </a:lnSpc>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164412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met beeld Negatief">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52EE179-9182-4AE7-AE27-888FBCDAD1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86292" y="0"/>
            <a:ext cx="6404129" cy="6857998"/>
          </a:xfrm>
          <a:prstGeom prst="rect">
            <a:avLst/>
          </a:prstGeom>
        </p:spPr>
      </p:pic>
      <p:sp>
        <p:nvSpPr>
          <p:cNvPr id="2" name="Titel 1">
            <a:extLst>
              <a:ext uri="{FF2B5EF4-FFF2-40B4-BE49-F238E27FC236}">
                <a16:creationId xmlns:a16="http://schemas.microsoft.com/office/drawing/2014/main" id="{23F3748C-4D0D-41E7-9DC9-6671380FA8A5}"/>
              </a:ext>
            </a:extLst>
          </p:cNvPr>
          <p:cNvSpPr>
            <a:spLocks noGrp="1"/>
          </p:cNvSpPr>
          <p:nvPr>
            <p:ph type="title" hasCustomPrompt="1"/>
          </p:nvPr>
        </p:nvSpPr>
        <p:spPr>
          <a:xfrm>
            <a:off x="6570000" y="450000"/>
            <a:ext cx="5040000" cy="1260000"/>
          </a:xfrm>
        </p:spPr>
        <p:txBody>
          <a:bodyPr lIns="0" tIns="0" rIns="0" bIns="0" anchor="b">
            <a:normAutofit/>
          </a:bodyPr>
          <a:lstStyle>
            <a:lvl1pPr>
              <a:defRPr sz="4400">
                <a:solidFill>
                  <a:schemeClr val="bg1"/>
                </a:solidFill>
              </a:defRPr>
            </a:lvl1pPr>
          </a:lstStyle>
          <a:p>
            <a:r>
              <a:rPr lang="nl-NL" dirty="0"/>
              <a:t>Scherm met </a:t>
            </a:r>
            <a:br>
              <a:rPr lang="nl-NL" dirty="0"/>
            </a:br>
            <a:r>
              <a:rPr lang="nl-NL" dirty="0"/>
              <a:t>beeld + tekst</a:t>
            </a:r>
            <a:endParaRPr lang="nl-BE" dirty="0"/>
          </a:p>
        </p:txBody>
      </p:sp>
      <p:sp>
        <p:nvSpPr>
          <p:cNvPr id="3" name="Tijdelijke aanduiding voor afbeelding 2">
            <a:extLst>
              <a:ext uri="{FF2B5EF4-FFF2-40B4-BE49-F238E27FC236}">
                <a16:creationId xmlns:a16="http://schemas.microsoft.com/office/drawing/2014/main" id="{6F527882-50FF-493D-B8D8-FAC7A81F1A14}"/>
              </a:ext>
            </a:extLst>
          </p:cNvPr>
          <p:cNvSpPr>
            <a:spLocks noGrp="1"/>
          </p:cNvSpPr>
          <p:nvPr>
            <p:ph type="pic" idx="1"/>
          </p:nvPr>
        </p:nvSpPr>
        <p:spPr>
          <a:xfrm>
            <a:off x="0" y="0"/>
            <a:ext cx="5785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8" name="Tijdelijke aanduiding voor inhoud 3">
            <a:extLst>
              <a:ext uri="{FF2B5EF4-FFF2-40B4-BE49-F238E27FC236}">
                <a16:creationId xmlns:a16="http://schemas.microsoft.com/office/drawing/2014/main" id="{4D758C97-94CB-4ECE-8157-02AAAFA033E6}"/>
              </a:ext>
            </a:extLst>
          </p:cNvPr>
          <p:cNvSpPr>
            <a:spLocks noGrp="1"/>
          </p:cNvSpPr>
          <p:nvPr>
            <p:ph sz="half" idx="10"/>
          </p:nvPr>
        </p:nvSpPr>
        <p:spPr>
          <a:xfrm>
            <a:off x="6570000" y="1980000"/>
            <a:ext cx="5040000" cy="3960000"/>
          </a:xfrm>
        </p:spPr>
        <p:txBody>
          <a:bodyPr lIns="0" tIns="0" rIns="0" bIns="0"/>
          <a:lstStyle>
            <a:lvl1pPr>
              <a:lnSpc>
                <a:spcPct val="112000"/>
              </a:lnSpc>
              <a:buClr>
                <a:schemeClr val="accent2"/>
              </a:buClr>
              <a:defRPr>
                <a:solidFill>
                  <a:schemeClr val="bg1"/>
                </a:solidFill>
              </a:defRPr>
            </a:lvl1pPr>
            <a:lvl2pPr>
              <a:lnSpc>
                <a:spcPct val="112000"/>
              </a:lnSpc>
              <a:buClr>
                <a:schemeClr val="accent2"/>
              </a:buClr>
              <a:defRPr>
                <a:solidFill>
                  <a:schemeClr val="bg1"/>
                </a:solidFill>
              </a:defRPr>
            </a:lvl2pPr>
            <a:lvl3pPr>
              <a:lnSpc>
                <a:spcPct val="112000"/>
              </a:lnSpc>
              <a:buClr>
                <a:schemeClr val="accent2"/>
              </a:buClr>
              <a:defRPr>
                <a:solidFill>
                  <a:schemeClr val="bg1"/>
                </a:solidFill>
              </a:defRPr>
            </a:lvl3pPr>
            <a:lvl4pPr>
              <a:lnSpc>
                <a:spcPct val="112000"/>
              </a:lnSpc>
              <a:buClr>
                <a:schemeClr val="accent2"/>
              </a:buClr>
              <a:defRPr>
                <a:solidFill>
                  <a:schemeClr val="bg1"/>
                </a:solidFill>
              </a:defRPr>
            </a:lvl4pPr>
            <a:lvl5pPr>
              <a:lnSpc>
                <a:spcPct val="112000"/>
              </a:lnSpc>
              <a:buClr>
                <a:schemeClr val="accent2"/>
              </a:buCl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163364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kel beeld Negatief">
    <p:spTree>
      <p:nvGrpSpPr>
        <p:cNvPr id="1" name=""/>
        <p:cNvGrpSpPr/>
        <p:nvPr/>
      </p:nvGrpSpPr>
      <p:grpSpPr>
        <a:xfrm>
          <a:off x="0" y="0"/>
          <a:ext cx="0" cy="0"/>
          <a:chOff x="0" y="0"/>
          <a:chExt cx="0" cy="0"/>
        </a:xfrm>
      </p:grpSpPr>
      <p:sp>
        <p:nvSpPr>
          <p:cNvPr id="9" name="Tijdelijke aanduiding voor afbeelding 2">
            <a:extLst>
              <a:ext uri="{FF2B5EF4-FFF2-40B4-BE49-F238E27FC236}">
                <a16:creationId xmlns:a16="http://schemas.microsoft.com/office/drawing/2014/main" id="{F0F4C4AD-EAB3-4436-8E5B-BF111969E4A9}"/>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pic>
        <p:nvPicPr>
          <p:cNvPr id="10" name="Afbeelding 9">
            <a:extLst>
              <a:ext uri="{FF2B5EF4-FFF2-40B4-BE49-F238E27FC236}">
                <a16:creationId xmlns:a16="http://schemas.microsoft.com/office/drawing/2014/main" id="{FB1D8507-384D-4811-9DB0-73909A009C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3893" y="5281095"/>
            <a:ext cx="6878103" cy="1576905"/>
          </a:xfrm>
          <a:prstGeom prst="rect">
            <a:avLst/>
          </a:prstGeom>
        </p:spPr>
      </p:pic>
    </p:spTree>
    <p:extLst>
      <p:ext uri="{BB962C8B-B14F-4D97-AF65-F5344CB8AC3E}">
        <p14:creationId xmlns:p14="http://schemas.microsoft.com/office/powerpoint/2010/main" val="2958437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ot Negatief">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A822A07-8D14-4350-B95F-0B09EBFA2B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 y="0"/>
            <a:ext cx="12190789" cy="6857998"/>
          </a:xfrm>
          <a:prstGeom prst="rect">
            <a:avLst/>
          </a:prstGeom>
        </p:spPr>
      </p:pic>
    </p:spTree>
    <p:extLst>
      <p:ext uri="{BB962C8B-B14F-4D97-AF65-F5344CB8AC3E}">
        <p14:creationId xmlns:p14="http://schemas.microsoft.com/office/powerpoint/2010/main" val="423724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8606A5FE-AD9A-4C42-8607-96F1B2FAD195}" type="datetimeFigureOut">
              <a:rPr lang="nl-BE" smtClean="0"/>
              <a:t>14/09/2020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61BC4E5-20D6-4D89-A01D-A31330004EBE}" type="slidenum">
              <a:rPr lang="nl-BE" smtClean="0"/>
              <a:t>‹nr.›</a:t>
            </a:fld>
            <a:endParaRPr lang="nl-BE"/>
          </a:p>
        </p:txBody>
      </p:sp>
    </p:spTree>
    <p:extLst>
      <p:ext uri="{BB962C8B-B14F-4D97-AF65-F5344CB8AC3E}">
        <p14:creationId xmlns:p14="http://schemas.microsoft.com/office/powerpoint/2010/main" val="183080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8606A5FE-AD9A-4C42-8607-96F1B2FAD195}" type="datetimeFigureOut">
              <a:rPr lang="nl-BE" smtClean="0"/>
              <a:t>14/09/2020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61BC4E5-20D6-4D89-A01D-A31330004EBE}" type="slidenum">
              <a:rPr lang="nl-BE" smtClean="0"/>
              <a:t>‹nr.›</a:t>
            </a:fld>
            <a:endParaRPr lang="nl-BE"/>
          </a:p>
        </p:txBody>
      </p:sp>
    </p:spTree>
    <p:extLst>
      <p:ext uri="{BB962C8B-B14F-4D97-AF65-F5344CB8AC3E}">
        <p14:creationId xmlns:p14="http://schemas.microsoft.com/office/powerpoint/2010/main" val="340504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8606A5FE-AD9A-4C42-8607-96F1B2FAD195}" type="datetimeFigureOut">
              <a:rPr lang="nl-BE" smtClean="0"/>
              <a:t>14/09/2020</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E61BC4E5-20D6-4D89-A01D-A31330004EBE}" type="slidenum">
              <a:rPr lang="nl-BE" smtClean="0"/>
              <a:t>‹nr.›</a:t>
            </a:fld>
            <a:endParaRPr lang="nl-BE"/>
          </a:p>
        </p:txBody>
      </p:sp>
    </p:spTree>
    <p:extLst>
      <p:ext uri="{BB962C8B-B14F-4D97-AF65-F5344CB8AC3E}">
        <p14:creationId xmlns:p14="http://schemas.microsoft.com/office/powerpoint/2010/main" val="102939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8606A5FE-AD9A-4C42-8607-96F1B2FAD195}" type="datetimeFigureOut">
              <a:rPr lang="nl-BE" smtClean="0"/>
              <a:t>14/09/2020</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E61BC4E5-20D6-4D89-A01D-A31330004EBE}" type="slidenum">
              <a:rPr lang="nl-BE" smtClean="0"/>
              <a:t>‹nr.›</a:t>
            </a:fld>
            <a:endParaRPr lang="nl-BE"/>
          </a:p>
        </p:txBody>
      </p:sp>
    </p:spTree>
    <p:extLst>
      <p:ext uri="{BB962C8B-B14F-4D97-AF65-F5344CB8AC3E}">
        <p14:creationId xmlns:p14="http://schemas.microsoft.com/office/powerpoint/2010/main" val="102217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06A5FE-AD9A-4C42-8607-96F1B2FAD195}" type="datetimeFigureOut">
              <a:rPr lang="nl-BE" smtClean="0"/>
              <a:t>14/09/2020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E61BC4E5-20D6-4D89-A01D-A31330004EBE}" type="slidenum">
              <a:rPr lang="nl-BE" smtClean="0"/>
              <a:t>‹nr.›</a:t>
            </a:fld>
            <a:endParaRPr lang="nl-BE"/>
          </a:p>
        </p:txBody>
      </p:sp>
    </p:spTree>
    <p:extLst>
      <p:ext uri="{BB962C8B-B14F-4D97-AF65-F5344CB8AC3E}">
        <p14:creationId xmlns:p14="http://schemas.microsoft.com/office/powerpoint/2010/main" val="225801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606A5FE-AD9A-4C42-8607-96F1B2FAD195}" type="datetimeFigureOut">
              <a:rPr lang="nl-BE" smtClean="0"/>
              <a:t>14/09/2020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61BC4E5-20D6-4D89-A01D-A31330004EBE}" type="slidenum">
              <a:rPr lang="nl-BE" smtClean="0"/>
              <a:t>‹nr.›</a:t>
            </a:fld>
            <a:endParaRPr lang="nl-BE"/>
          </a:p>
        </p:txBody>
      </p:sp>
    </p:spTree>
    <p:extLst>
      <p:ext uri="{BB962C8B-B14F-4D97-AF65-F5344CB8AC3E}">
        <p14:creationId xmlns:p14="http://schemas.microsoft.com/office/powerpoint/2010/main" val="204753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606A5FE-AD9A-4C42-8607-96F1B2FAD195}" type="datetimeFigureOut">
              <a:rPr lang="nl-BE" smtClean="0"/>
              <a:t>14/09/2020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61BC4E5-20D6-4D89-A01D-A31330004EBE}" type="slidenum">
              <a:rPr lang="nl-BE" smtClean="0"/>
              <a:t>‹nr.›</a:t>
            </a:fld>
            <a:endParaRPr lang="nl-BE"/>
          </a:p>
        </p:txBody>
      </p:sp>
    </p:spTree>
    <p:extLst>
      <p:ext uri="{BB962C8B-B14F-4D97-AF65-F5344CB8AC3E}">
        <p14:creationId xmlns:p14="http://schemas.microsoft.com/office/powerpoint/2010/main" val="245184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6A5FE-AD9A-4C42-8607-96F1B2FAD195}" type="datetimeFigureOut">
              <a:rPr lang="nl-BE" smtClean="0"/>
              <a:t>14/09/2020</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BC4E5-20D6-4D89-A01D-A31330004EBE}" type="slidenum">
              <a:rPr lang="nl-BE" smtClean="0"/>
              <a:t>‹nr.›</a:t>
            </a:fld>
            <a:endParaRPr lang="nl-BE"/>
          </a:p>
        </p:txBody>
      </p:sp>
    </p:spTree>
    <p:extLst>
      <p:ext uri="{BB962C8B-B14F-4D97-AF65-F5344CB8AC3E}">
        <p14:creationId xmlns:p14="http://schemas.microsoft.com/office/powerpoint/2010/main" val="144176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1E3508D-8E22-4E75-9298-8AF8C7551E4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D557AAB9-FB70-4364-84D5-E3BAD6EDA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6EE9897E-3B18-4816-8BC8-3807D2BFFF3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42D7D-C913-499F-AF3C-D758AAD34CAB}" type="datetimeFigureOut">
              <a:rPr lang="nl-BE" smtClean="0">
                <a:solidFill>
                  <a:srgbClr val="292929">
                    <a:tint val="75000"/>
                  </a:srgbClr>
                </a:solidFill>
              </a:rPr>
              <a:pPr/>
              <a:t>14/09/2020</a:t>
            </a:fld>
            <a:endParaRPr lang="nl-BE">
              <a:solidFill>
                <a:srgbClr val="292929">
                  <a:tint val="75000"/>
                </a:srgbClr>
              </a:solidFill>
            </a:endParaRPr>
          </a:p>
        </p:txBody>
      </p:sp>
      <p:sp>
        <p:nvSpPr>
          <p:cNvPr id="5" name="Tijdelijke aanduiding voor voettekst 4">
            <a:extLst>
              <a:ext uri="{FF2B5EF4-FFF2-40B4-BE49-F238E27FC236}">
                <a16:creationId xmlns:a16="http://schemas.microsoft.com/office/drawing/2014/main" id="{56A276E5-CFC6-4232-9F72-4D0B0172DCC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srgbClr val="292929">
                  <a:tint val="75000"/>
                </a:srgbClr>
              </a:solidFill>
            </a:endParaRPr>
          </a:p>
        </p:txBody>
      </p:sp>
      <p:sp>
        <p:nvSpPr>
          <p:cNvPr id="6" name="Tijdelijke aanduiding voor dianummer 5">
            <a:extLst>
              <a:ext uri="{FF2B5EF4-FFF2-40B4-BE49-F238E27FC236}">
                <a16:creationId xmlns:a16="http://schemas.microsoft.com/office/drawing/2014/main" id="{60D7766D-C0C2-418A-9774-69BD12BD50F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8B771-7F8D-4AFC-8B04-707EC667B959}" type="slidenum">
              <a:rPr lang="nl-BE" smtClean="0">
                <a:solidFill>
                  <a:srgbClr val="292929">
                    <a:tint val="75000"/>
                  </a:srgbClr>
                </a:solidFill>
              </a:rPr>
              <a:pPr/>
              <a:t>‹nr.›</a:t>
            </a:fld>
            <a:endParaRPr lang="nl-BE">
              <a:solidFill>
                <a:srgbClr val="292929">
                  <a:tint val="75000"/>
                </a:srgbClr>
              </a:solidFill>
            </a:endParaRPr>
          </a:p>
        </p:txBody>
      </p:sp>
    </p:spTree>
    <p:extLst>
      <p:ext uri="{BB962C8B-B14F-4D97-AF65-F5344CB8AC3E}">
        <p14:creationId xmlns:p14="http://schemas.microsoft.com/office/powerpoint/2010/main" val="289122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360000" indent="-360000" algn="l" defTabSz="914400" rtl="0" eaLnBrk="1" latinLnBrk="0" hangingPunct="1">
        <a:lnSpc>
          <a:spcPct val="90000"/>
        </a:lnSpc>
        <a:spcBef>
          <a:spcPts val="1000"/>
        </a:spcBef>
        <a:buClr>
          <a:schemeClr val="accent1"/>
        </a:buClr>
        <a:buSzPct val="75000"/>
        <a:buFont typeface="Arial" panose="020B0604020202020204" pitchFamily="34" charset="0"/>
        <a:buChar char="►"/>
        <a:defRPr sz="2800" kern="1200">
          <a:solidFill>
            <a:schemeClr val="tx1"/>
          </a:solidFill>
          <a:latin typeface="+mn-lt"/>
          <a:ea typeface="+mn-ea"/>
          <a:cs typeface="+mn-cs"/>
        </a:defRPr>
      </a:lvl1pPr>
      <a:lvl2pPr marL="684000" indent="-324000" algn="l" defTabSz="914400" rtl="0" eaLnBrk="1" latinLnBrk="0" hangingPunct="1">
        <a:lnSpc>
          <a:spcPct val="90000"/>
        </a:lnSpc>
        <a:spcBef>
          <a:spcPts val="500"/>
        </a:spcBef>
        <a:buClr>
          <a:schemeClr val="accent1"/>
        </a:buClr>
        <a:buSzPct val="75000"/>
        <a:buFont typeface="Arial" panose="020B0604020202020204" pitchFamily="34" charset="0"/>
        <a:buChar char="►"/>
        <a:defRPr sz="2400" kern="1200">
          <a:solidFill>
            <a:schemeClr val="tx1"/>
          </a:solidFill>
          <a:latin typeface="+mn-lt"/>
          <a:ea typeface="+mn-ea"/>
          <a:cs typeface="+mn-cs"/>
        </a:defRPr>
      </a:lvl2pPr>
      <a:lvl3pPr marL="1008000" indent="-288000" algn="l" defTabSz="914400" rtl="0" eaLnBrk="1" latinLnBrk="0" hangingPunct="1">
        <a:lnSpc>
          <a:spcPct val="90000"/>
        </a:lnSpc>
        <a:spcBef>
          <a:spcPts val="500"/>
        </a:spcBef>
        <a:buClr>
          <a:schemeClr val="accent1"/>
        </a:buClr>
        <a:buSzPct val="75000"/>
        <a:buFont typeface="Arial" panose="020B0604020202020204" pitchFamily="34" charset="0"/>
        <a:buChar char="►"/>
        <a:defRPr sz="2000" kern="1200">
          <a:solidFill>
            <a:schemeClr val="tx1"/>
          </a:solidFill>
          <a:latin typeface="+mn-lt"/>
          <a:ea typeface="+mn-ea"/>
          <a:cs typeface="+mn-cs"/>
        </a:defRPr>
      </a:lvl3pPr>
      <a:lvl4pPr marL="1332000" indent="-252000" algn="l" defTabSz="914400" rtl="0" eaLnBrk="1" latinLnBrk="0" hangingPunct="1">
        <a:lnSpc>
          <a:spcPct val="90000"/>
        </a:lnSpc>
        <a:spcBef>
          <a:spcPts val="500"/>
        </a:spcBef>
        <a:buClr>
          <a:schemeClr val="accent1"/>
        </a:buClr>
        <a:buSzPct val="75000"/>
        <a:buFont typeface="Arial" panose="020B0604020202020204" pitchFamily="34" charset="0"/>
        <a:buChar char="►"/>
        <a:defRPr sz="1800" kern="1200">
          <a:solidFill>
            <a:schemeClr val="tx1"/>
          </a:solidFill>
          <a:latin typeface="+mn-lt"/>
          <a:ea typeface="+mn-ea"/>
          <a:cs typeface="+mn-cs"/>
        </a:defRPr>
      </a:lvl4pPr>
      <a:lvl5pPr marL="1656000" indent="-216000" algn="l" defTabSz="914400" rtl="0" eaLnBrk="1" latinLnBrk="0" hangingPunct="1">
        <a:lnSpc>
          <a:spcPct val="90000"/>
        </a:lnSpc>
        <a:spcBef>
          <a:spcPts val="500"/>
        </a:spcBef>
        <a:buClr>
          <a:schemeClr val="accent1"/>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2E84A-D16E-4B6B-97C1-1F786046A01C}"/>
              </a:ext>
            </a:extLst>
          </p:cNvPr>
          <p:cNvSpPr>
            <a:spLocks noGrp="1"/>
          </p:cNvSpPr>
          <p:nvPr>
            <p:ph type="title"/>
          </p:nvPr>
        </p:nvSpPr>
        <p:spPr>
          <a:xfrm>
            <a:off x="2000710" y="1201105"/>
            <a:ext cx="8951308" cy="1271931"/>
          </a:xfrm>
        </p:spPr>
        <p:txBody>
          <a:bodyPr>
            <a:normAutofit/>
          </a:bodyPr>
          <a:lstStyle/>
          <a:p>
            <a:r>
              <a:rPr lang="nl-BE" sz="5400" b="1" dirty="0" smtClean="0">
                <a:solidFill>
                  <a:srgbClr val="C00000"/>
                </a:solidFill>
                <a:latin typeface="Myriad Pro"/>
              </a:rPr>
              <a:t>Info basisschool</a:t>
            </a:r>
            <a:endParaRPr lang="nl-BE" sz="5400" dirty="0"/>
          </a:p>
        </p:txBody>
      </p:sp>
      <p:pic>
        <p:nvPicPr>
          <p:cNvPr id="2050"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998" y="3554059"/>
            <a:ext cx="378142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52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BE" dirty="0"/>
          </a:p>
        </p:txBody>
      </p:sp>
      <p:pic>
        <p:nvPicPr>
          <p:cNvPr id="4" name="Afbeelding 3"/>
          <p:cNvPicPr>
            <a:picLocks noChangeAspect="1"/>
          </p:cNvPicPr>
          <p:nvPr/>
        </p:nvPicPr>
        <p:blipFill>
          <a:blip r:embed="rId2"/>
          <a:stretch>
            <a:fillRect/>
          </a:stretch>
        </p:blipFill>
        <p:spPr>
          <a:xfrm>
            <a:off x="1800225" y="390525"/>
            <a:ext cx="8591550" cy="6076950"/>
          </a:xfrm>
          <a:prstGeom prst="rect">
            <a:avLst/>
          </a:prstGeom>
        </p:spPr>
      </p:pic>
    </p:spTree>
    <p:extLst>
      <p:ext uri="{BB962C8B-B14F-4D97-AF65-F5344CB8AC3E}">
        <p14:creationId xmlns:p14="http://schemas.microsoft.com/office/powerpoint/2010/main" val="3989217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Leesplezier &amp; leesmotivatie</a:t>
            </a:r>
            <a:endParaRPr lang="nl-BE" dirty="0"/>
          </a:p>
        </p:txBody>
      </p:sp>
      <p:sp>
        <p:nvSpPr>
          <p:cNvPr id="3" name="Tijdelijke aanduiding voor inhoud 2"/>
          <p:cNvSpPr>
            <a:spLocks noGrp="1"/>
          </p:cNvSpPr>
          <p:nvPr>
            <p:ph idx="1"/>
          </p:nvPr>
        </p:nvSpPr>
        <p:spPr>
          <a:xfrm>
            <a:off x="1260000" y="1981201"/>
            <a:ext cx="10440000" cy="4373417"/>
          </a:xfrm>
        </p:spPr>
        <p:txBody>
          <a:bodyPr>
            <a:normAutofit/>
          </a:bodyPr>
          <a:lstStyle/>
          <a:p>
            <a:pPr marL="3657600" lvl="8" indent="0">
              <a:buNone/>
            </a:pPr>
            <a:r>
              <a:rPr lang="nl-BE" sz="2800" dirty="0" smtClean="0"/>
              <a:t>				</a:t>
            </a:r>
          </a:p>
          <a:p>
            <a:pPr marL="3657600" lvl="8" indent="0">
              <a:buNone/>
            </a:pPr>
            <a:r>
              <a:rPr lang="nl-BE" sz="2800" b="1" dirty="0" smtClean="0"/>
              <a:t>KJV</a:t>
            </a:r>
            <a:endParaRPr lang="nl-BE" sz="2800" b="1" dirty="0"/>
          </a:p>
          <a:p>
            <a:pPr lvl="8">
              <a:buClr>
                <a:schemeClr val="accent1"/>
              </a:buClr>
              <a:buSzPct val="50000"/>
              <a:buFont typeface="Wingdings" panose="05000000000000000000" pitchFamily="2" charset="2"/>
              <a:buChar char="q"/>
            </a:pPr>
            <a:r>
              <a:rPr lang="nl-BE" sz="1400" dirty="0" smtClean="0">
                <a:latin typeface="Arial" panose="020B0604020202020204" pitchFamily="34" charset="0"/>
                <a:ea typeface="+mj-ea"/>
                <a:cs typeface="Arial" panose="020B0604020202020204" pitchFamily="34" charset="0"/>
              </a:rPr>
              <a:t>8 </a:t>
            </a:r>
            <a:r>
              <a:rPr lang="nl-BE" sz="1400" dirty="0">
                <a:latin typeface="Arial" panose="020B0604020202020204" pitchFamily="34" charset="0"/>
                <a:ea typeface="+mj-ea"/>
                <a:cs typeface="Arial" panose="020B0604020202020204" pitchFamily="34" charset="0"/>
              </a:rPr>
              <a:t>boeken </a:t>
            </a:r>
            <a:r>
              <a:rPr lang="nl-BE" sz="1400" dirty="0" smtClean="0">
                <a:latin typeface="Arial" panose="020B0604020202020204" pitchFamily="34" charset="0"/>
                <a:ea typeface="+mj-ea"/>
                <a:cs typeface="Arial" panose="020B0604020202020204" pitchFamily="34" charset="0"/>
              </a:rPr>
              <a:t>lezen</a:t>
            </a:r>
          </a:p>
          <a:p>
            <a:pPr lvl="8">
              <a:buClr>
                <a:schemeClr val="accent1"/>
              </a:buClr>
              <a:buSzPct val="50000"/>
              <a:buFont typeface="Wingdings" panose="05000000000000000000" pitchFamily="2" charset="2"/>
              <a:buChar char="q"/>
            </a:pPr>
            <a:r>
              <a:rPr lang="nl-BE" sz="1400" dirty="0" smtClean="0">
                <a:latin typeface="Arial" panose="020B0604020202020204" pitchFamily="34" charset="0"/>
                <a:cs typeface="Arial" panose="020B0604020202020204" pitchFamily="34" charset="0"/>
              </a:rPr>
              <a:t> regelmatig samenkomen</a:t>
            </a:r>
          </a:p>
          <a:p>
            <a:pPr lvl="8">
              <a:buClr>
                <a:schemeClr val="accent1"/>
              </a:buClr>
              <a:buSzPct val="50000"/>
              <a:buFont typeface="Wingdings" panose="05000000000000000000" pitchFamily="2" charset="2"/>
              <a:buChar char="q"/>
            </a:pPr>
            <a:r>
              <a:rPr lang="nl-BE" sz="1400" dirty="0" smtClean="0">
                <a:latin typeface="Arial" panose="020B0604020202020204" pitchFamily="34" charset="0"/>
                <a:cs typeface="Arial" panose="020B0604020202020204" pitchFamily="34" charset="0"/>
              </a:rPr>
              <a:t>stemmen in april</a:t>
            </a:r>
          </a:p>
          <a:p>
            <a:pPr lvl="8">
              <a:buClr>
                <a:schemeClr val="accent1"/>
              </a:buClr>
              <a:buSzPct val="50000"/>
              <a:buFont typeface="Wingdings" panose="05000000000000000000" pitchFamily="2" charset="2"/>
              <a:buChar char="q"/>
            </a:pPr>
            <a:r>
              <a:rPr lang="nl-BE" sz="1400" dirty="0" smtClean="0">
                <a:latin typeface="Arial" panose="020B0604020202020204" pitchFamily="34" charset="0"/>
                <a:cs typeface="Arial" panose="020B0604020202020204" pitchFamily="34" charset="0"/>
              </a:rPr>
              <a:t>inschrijven kan tot en met vrijdag</a:t>
            </a:r>
            <a:endParaRPr lang="nl-BE" sz="1400" dirty="0">
              <a:latin typeface="Arial" panose="020B0604020202020204" pitchFamily="34" charset="0"/>
              <a:cs typeface="Arial" panose="020B0604020202020204" pitchFamily="34" charset="0"/>
            </a:endParaRPr>
          </a:p>
          <a:p>
            <a:pPr marL="0" indent="0">
              <a:buNone/>
            </a:pPr>
            <a:endParaRPr lang="nl-BE" dirty="0" smtClean="0"/>
          </a:p>
          <a:p>
            <a:pPr marL="0" indent="0">
              <a:buNone/>
            </a:pPr>
            <a:r>
              <a:rPr lang="nl-BE" dirty="0" smtClean="0"/>
              <a:t>				</a:t>
            </a:r>
            <a:r>
              <a:rPr lang="nl-BE" b="1" dirty="0" smtClean="0"/>
              <a:t>Kwartierlezen: </a:t>
            </a:r>
          </a:p>
          <a:p>
            <a:pPr marL="0" indent="0">
              <a:buNone/>
            </a:pPr>
            <a:r>
              <a:rPr lang="nl-BE" dirty="0" smtClean="0"/>
              <a:t>				</a:t>
            </a:r>
            <a:r>
              <a:rPr lang="nl-BE" sz="1400" dirty="0" smtClean="0"/>
              <a:t>op school &amp; thuis</a:t>
            </a:r>
            <a:endParaRPr lang="nl-BE" sz="1400" dirty="0"/>
          </a:p>
        </p:txBody>
      </p:sp>
      <p:pic>
        <p:nvPicPr>
          <p:cNvPr id="4098" name="Picture 2" descr="Afbeeldingsresultaat voor kwartierma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778" y="2030680"/>
            <a:ext cx="2647847" cy="27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32F65-8BF5-45C5-B147-4E894C553C58}"/>
              </a:ext>
            </a:extLst>
          </p:cNvPr>
          <p:cNvSpPr>
            <a:spLocks noGrp="1"/>
          </p:cNvSpPr>
          <p:nvPr>
            <p:ph type="title"/>
          </p:nvPr>
        </p:nvSpPr>
        <p:spPr>
          <a:xfrm>
            <a:off x="575733" y="304799"/>
            <a:ext cx="10440000" cy="829467"/>
          </a:xfrm>
        </p:spPr>
        <p:txBody>
          <a:bodyPr>
            <a:normAutofit/>
          </a:bodyPr>
          <a:lstStyle/>
          <a:p>
            <a:r>
              <a:rPr lang="nl-BE" sz="2800" dirty="0" smtClean="0"/>
              <a:t>ZILL (Zin In Leren, Zin </a:t>
            </a:r>
            <a:r>
              <a:rPr lang="nl-BE" sz="2800" dirty="0"/>
              <a:t>I</a:t>
            </a:r>
            <a:r>
              <a:rPr lang="nl-BE" sz="2800" dirty="0" smtClean="0"/>
              <a:t>n Leven en het 4- sporenbeleid)</a:t>
            </a:r>
            <a:r>
              <a:rPr lang="nl-BE" sz="2800" dirty="0"/>
              <a:t/>
            </a:r>
            <a:br>
              <a:rPr lang="nl-BE" sz="2800" dirty="0"/>
            </a:br>
            <a:endParaRPr lang="nl-BE" sz="2800"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1450" y="1133475"/>
            <a:ext cx="3552825" cy="4737100"/>
          </a:xfrm>
        </p:spPr>
      </p:pic>
      <p:pic>
        <p:nvPicPr>
          <p:cNvPr id="3074" name="Picture 2" descr="Afbeeldingsresultaat voor z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932" y="1134266"/>
            <a:ext cx="3683000" cy="43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8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31649" y="3029548"/>
            <a:ext cx="9520888" cy="643574"/>
          </a:xfrm>
        </p:spPr>
        <p:txBody>
          <a:bodyPr>
            <a:normAutofit fontScale="90000"/>
          </a:bodyPr>
          <a:lstStyle/>
          <a:p>
            <a:r>
              <a:rPr lang="nl-BE" dirty="0" smtClean="0"/>
              <a:t>ZILL- krachtlijnen toepassen in MUVO</a:t>
            </a:r>
            <a:endParaRPr lang="nl-BE"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339" y="511023"/>
            <a:ext cx="1720620" cy="2294160"/>
          </a:xfr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7308" y="720438"/>
            <a:ext cx="2897482" cy="2173112"/>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5935" y="4042128"/>
            <a:ext cx="2952046" cy="2214035"/>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49026" y="646182"/>
            <a:ext cx="2455333" cy="1841500"/>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695175" y="4129617"/>
            <a:ext cx="2252133" cy="1689100"/>
          </a:xfrm>
          <a:prstGeom prst="rect">
            <a:avLst/>
          </a:prstGeom>
        </p:spPr>
      </p:pic>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7466" y="286658"/>
            <a:ext cx="2108906" cy="2811875"/>
          </a:xfrm>
          <a:prstGeom prst="rect">
            <a:avLst/>
          </a:prstGeom>
        </p:spPr>
      </p:pic>
      <p:pic>
        <p:nvPicPr>
          <p:cNvPr id="9" name="Afbeelding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0077567" y="3693345"/>
            <a:ext cx="2014125" cy="1510594"/>
          </a:xfrm>
          <a:prstGeom prst="rect">
            <a:avLst/>
          </a:prstGeom>
        </p:spPr>
      </p:pic>
      <p:pic>
        <p:nvPicPr>
          <p:cNvPr id="10" name="Afbeelding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3516487" y="4040406"/>
            <a:ext cx="2714978" cy="2036234"/>
          </a:xfrm>
          <a:prstGeom prst="rect">
            <a:avLst/>
          </a:prstGeom>
        </p:spPr>
      </p:pic>
    </p:spTree>
    <p:extLst>
      <p:ext uri="{BB962C8B-B14F-4D97-AF65-F5344CB8AC3E}">
        <p14:creationId xmlns:p14="http://schemas.microsoft.com/office/powerpoint/2010/main" val="310553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8531" y="651641"/>
            <a:ext cx="4382814" cy="5843752"/>
          </a:xfrm>
        </p:spPr>
      </p:pic>
    </p:spTree>
    <p:extLst>
      <p:ext uri="{BB962C8B-B14F-4D97-AF65-F5344CB8AC3E}">
        <p14:creationId xmlns:p14="http://schemas.microsoft.com/office/powerpoint/2010/main" val="2115924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60000" y="450000"/>
            <a:ext cx="10440000" cy="1260000"/>
          </a:xfrm>
        </p:spPr>
        <p:txBody>
          <a:bodyPr/>
          <a:lstStyle/>
          <a:p>
            <a:r>
              <a:rPr lang="nl-BE" dirty="0" smtClean="0"/>
              <a:t>Talentwerking </a:t>
            </a:r>
            <a:br>
              <a:rPr lang="nl-BE" dirty="0" smtClean="0"/>
            </a:br>
            <a:r>
              <a:rPr lang="nl-BE" dirty="0" smtClean="0"/>
              <a:t>kleuterschool en 1</a:t>
            </a:r>
            <a:r>
              <a:rPr lang="nl-BE" baseline="30000" dirty="0" smtClean="0"/>
              <a:t>ste</a:t>
            </a:r>
            <a:r>
              <a:rPr lang="nl-BE" dirty="0" smtClean="0"/>
              <a:t> leerjaar</a:t>
            </a:r>
            <a:endParaRPr lang="nl-BE" dirty="0"/>
          </a:p>
        </p:txBody>
      </p:sp>
      <p:pic>
        <p:nvPicPr>
          <p:cNvPr id="6" name="Afbeelding 5" descr="Talenten'eiland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000" y="1928062"/>
            <a:ext cx="2569845" cy="3537585"/>
          </a:xfrm>
          <a:prstGeom prst="rect">
            <a:avLst/>
          </a:prstGeom>
          <a:noFill/>
          <a:ln>
            <a:noFill/>
          </a:ln>
        </p:spPr>
      </p:pic>
      <p:sp>
        <p:nvSpPr>
          <p:cNvPr id="7" name="Tekstvak 6"/>
          <p:cNvSpPr txBox="1"/>
          <p:nvPr/>
        </p:nvSpPr>
        <p:spPr>
          <a:xfrm>
            <a:off x="4913745" y="2336800"/>
            <a:ext cx="4701310" cy="2800767"/>
          </a:xfrm>
          <a:prstGeom prst="rect">
            <a:avLst/>
          </a:prstGeom>
          <a:noFill/>
        </p:spPr>
        <p:txBody>
          <a:bodyPr wrap="square" rtlCol="0">
            <a:spAutoFit/>
          </a:bodyPr>
          <a:lstStyle/>
          <a:p>
            <a:r>
              <a:rPr lang="nl-NL" sz="1600" dirty="0">
                <a:latin typeface="Arial" panose="020B0604020202020204" pitchFamily="34" charset="0"/>
                <a:cs typeface="Arial" panose="020B0604020202020204" pitchFamily="34" charset="0"/>
              </a:rPr>
              <a:t>Dit schooljaar gaan we elke vrijdagnamiddag op zoek naar de talenten van uw kind. </a:t>
            </a:r>
            <a:endParaRPr lang="nl-BE"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 </a:t>
            </a:r>
            <a:endParaRPr lang="nl-BE"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Hoe gaan we dit doen? Door verschillende eilanden te bezoeken</a:t>
            </a:r>
            <a:r>
              <a:rPr lang="nl-NL" sz="1600" dirty="0" smtClean="0">
                <a:latin typeface="Arial" panose="020B0604020202020204" pitchFamily="34" charset="0"/>
                <a:cs typeface="Arial" panose="020B0604020202020204" pitchFamily="34" charset="0"/>
              </a:rPr>
              <a:t>.</a:t>
            </a:r>
          </a:p>
          <a:p>
            <a:r>
              <a:rPr lang="nl-NL" sz="1600" dirty="0">
                <a:latin typeface="Arial" panose="020B0604020202020204" pitchFamily="34" charset="0"/>
                <a:cs typeface="Arial" panose="020B0604020202020204" pitchFamily="34" charset="0"/>
              </a:rPr>
              <a:t>Op elk eiland woont een andere juf of meester. </a:t>
            </a:r>
            <a:r>
              <a:rPr lang="nl-NL" sz="1600" dirty="0" smtClean="0">
                <a:latin typeface="Arial" panose="020B0604020202020204" pitchFamily="34" charset="0"/>
                <a:cs typeface="Arial" panose="020B0604020202020204" pitchFamily="34" charset="0"/>
              </a:rPr>
              <a:t>Zij </a:t>
            </a:r>
            <a:r>
              <a:rPr lang="nl-NL" sz="1600" dirty="0">
                <a:latin typeface="Arial" panose="020B0604020202020204" pitchFamily="34" charset="0"/>
                <a:cs typeface="Arial" panose="020B0604020202020204" pitchFamily="34" charset="0"/>
              </a:rPr>
              <a:t>zullen hun talent tonen en met de </a:t>
            </a:r>
            <a:r>
              <a:rPr lang="nl-NL" sz="1600" dirty="0" smtClean="0">
                <a:latin typeface="Arial" panose="020B0604020202020204" pitchFamily="34" charset="0"/>
                <a:cs typeface="Arial" panose="020B0604020202020204" pitchFamily="34" charset="0"/>
              </a:rPr>
              <a:t>leerlingen delen</a:t>
            </a:r>
            <a:r>
              <a:rPr lang="nl-NL" sz="1600" dirty="0">
                <a:latin typeface="Arial" panose="020B0604020202020204" pitchFamily="34" charset="0"/>
                <a:cs typeface="Arial" panose="020B0604020202020204" pitchFamily="34" charset="0"/>
              </a:rPr>
              <a:t>. Samen gaan ze zo op ontdekking naar het </a:t>
            </a:r>
            <a:r>
              <a:rPr lang="nl-NL" sz="1600" dirty="0" smtClean="0">
                <a:latin typeface="Arial" panose="020B0604020202020204" pitchFamily="34" charset="0"/>
                <a:cs typeface="Arial" panose="020B0604020202020204" pitchFamily="34" charset="0"/>
              </a:rPr>
              <a:t>talent </a:t>
            </a:r>
            <a:r>
              <a:rPr lang="nl-NL" sz="1600" dirty="0">
                <a:latin typeface="Arial" panose="020B0604020202020204" pitchFamily="34" charset="0"/>
                <a:cs typeface="Arial" panose="020B0604020202020204" pitchFamily="34" charset="0"/>
              </a:rPr>
              <a:t>van elke leerling.</a:t>
            </a:r>
            <a:endParaRPr lang="nl-BE" sz="1600" dirty="0">
              <a:latin typeface="Arial" panose="020B0604020202020204" pitchFamily="34" charset="0"/>
              <a:cs typeface="Arial" panose="020B0604020202020204" pitchFamily="34" charset="0"/>
            </a:endParaRPr>
          </a:p>
          <a:p>
            <a:endParaRPr lang="nl-BE" sz="1600" dirty="0">
              <a:latin typeface="Arial" panose="020B0604020202020204" pitchFamily="34" charset="0"/>
              <a:cs typeface="Arial" panose="020B0604020202020204" pitchFamily="34" charset="0"/>
            </a:endParaRPr>
          </a:p>
          <a:p>
            <a:endParaRPr lang="nl-B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64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Talentwerking </a:t>
            </a:r>
            <a:br>
              <a:rPr lang="nl-BE" dirty="0"/>
            </a:br>
            <a:r>
              <a:rPr lang="nl-BE" dirty="0" smtClean="0"/>
              <a:t>tweede tot zesde </a:t>
            </a:r>
            <a:r>
              <a:rPr lang="nl-BE" dirty="0"/>
              <a:t>leerjaar</a:t>
            </a:r>
          </a:p>
        </p:txBody>
      </p:sp>
      <p:pic>
        <p:nvPicPr>
          <p:cNvPr id="4" name="Tijdelijke aanduiding voor inhoud 3" descr="Talenten'eilanden"/>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60000" y="2213024"/>
            <a:ext cx="2572789" cy="3532909"/>
          </a:xfrm>
          <a:prstGeom prst="rect">
            <a:avLst/>
          </a:prstGeom>
          <a:noFill/>
          <a:ln>
            <a:noFill/>
          </a:ln>
        </p:spPr>
      </p:pic>
      <p:sp>
        <p:nvSpPr>
          <p:cNvPr id="5" name="Tekstvak 4"/>
          <p:cNvSpPr txBox="1"/>
          <p:nvPr/>
        </p:nvSpPr>
        <p:spPr>
          <a:xfrm>
            <a:off x="4062406" y="2137104"/>
            <a:ext cx="6994475" cy="4031873"/>
          </a:xfrm>
          <a:prstGeom prst="rect">
            <a:avLst/>
          </a:prstGeom>
          <a:noFill/>
        </p:spPr>
        <p:txBody>
          <a:bodyPr wrap="square" rtlCol="0">
            <a:spAutoFit/>
          </a:bodyPr>
          <a:lstStyle/>
          <a:p>
            <a:r>
              <a:rPr lang="nl-NL" sz="1600" dirty="0">
                <a:latin typeface="Arial" panose="020B0604020202020204" pitchFamily="34" charset="0"/>
                <a:cs typeface="Arial" panose="020B0604020202020204" pitchFamily="34" charset="0"/>
              </a:rPr>
              <a:t>Dit schooljaar </a:t>
            </a:r>
            <a:r>
              <a:rPr lang="nl-NL" sz="1600" dirty="0" smtClean="0">
                <a:latin typeface="Arial" panose="020B0604020202020204" pitchFamily="34" charset="0"/>
                <a:cs typeface="Arial" panose="020B0604020202020204" pitchFamily="34" charset="0"/>
              </a:rPr>
              <a:t>werken we iedere vrijdagnamiddag talentgericht met de kinderen. </a:t>
            </a:r>
            <a:endParaRPr lang="nl-BE" sz="1600" dirty="0">
              <a:latin typeface="Arial" panose="020B0604020202020204" pitchFamily="34" charset="0"/>
              <a:cs typeface="Arial" panose="020B0604020202020204" pitchFamily="34" charset="0"/>
            </a:endParaRPr>
          </a:p>
          <a:p>
            <a:r>
              <a:rPr lang="nl-NL" sz="1600" dirty="0" smtClean="0">
                <a:latin typeface="Arial" panose="020B0604020202020204" pitchFamily="34" charset="0"/>
                <a:cs typeface="Arial" panose="020B0604020202020204" pitchFamily="34" charset="0"/>
              </a:rPr>
              <a:t>We doen dit aan de hand van de Talentenarchipel. Tot 25 september verkennen we 5 eilanden: denkeiland, beeldeiland, beweegeiland, muziekeiland en wereldeiland. Vanaf oktober gaan we op deze eilanden  echt aan de slag. In blokken van drie vrijdagen ontdekken de leerlingen elk eiland door er onder leiding van een leraar activiteiten te doen. Ze ervaren wat hen blij en enthousiast maakt en waarmee ze graag bezig zijn, of net niet. Hun plannen, dromen, gevoelens en bevindingen noteren ze in hun logboek.</a:t>
            </a:r>
            <a:br>
              <a:rPr lang="nl-NL" sz="1600" dirty="0" smtClean="0">
                <a:latin typeface="Arial" panose="020B0604020202020204" pitchFamily="34" charset="0"/>
                <a:cs typeface="Arial" panose="020B0604020202020204" pitchFamily="34" charset="0"/>
              </a:rPr>
            </a:br>
            <a:r>
              <a:rPr lang="nl-NL" sz="1600" dirty="0" smtClean="0">
                <a:latin typeface="Arial" panose="020B0604020202020204" pitchFamily="34" charset="0"/>
                <a:cs typeface="Arial" panose="020B0604020202020204" pitchFamily="34" charset="0"/>
              </a:rPr>
              <a:t>Na de krokusvakantie doen we hetzelfde met taaleiland, </a:t>
            </a:r>
            <a:r>
              <a:rPr lang="nl-NL" sz="1600" dirty="0" err="1" smtClean="0">
                <a:latin typeface="Arial" panose="020B0604020202020204" pitchFamily="34" charset="0"/>
                <a:cs typeface="Arial" panose="020B0604020202020204" pitchFamily="34" charset="0"/>
              </a:rPr>
              <a:t>sameneiland</a:t>
            </a:r>
            <a:r>
              <a:rPr lang="nl-NL" sz="1600" dirty="0" smtClean="0">
                <a:latin typeface="Arial" panose="020B0604020202020204" pitchFamily="34" charset="0"/>
                <a:cs typeface="Arial" panose="020B0604020202020204" pitchFamily="34" charset="0"/>
              </a:rPr>
              <a:t>, </a:t>
            </a:r>
            <a:r>
              <a:rPr lang="nl-NL" sz="1600" dirty="0" err="1" smtClean="0">
                <a:latin typeface="Arial" panose="020B0604020202020204" pitchFamily="34" charset="0"/>
                <a:cs typeface="Arial" panose="020B0604020202020204" pitchFamily="34" charset="0"/>
              </a:rPr>
              <a:t>fijneiland</a:t>
            </a:r>
            <a:r>
              <a:rPr lang="nl-NL" sz="1600" dirty="0" smtClean="0">
                <a:latin typeface="Arial" panose="020B0604020202020204" pitchFamily="34" charset="0"/>
                <a:cs typeface="Arial" panose="020B0604020202020204" pitchFamily="34" charset="0"/>
              </a:rPr>
              <a:t> en wil- en durfeiland.</a:t>
            </a:r>
          </a:p>
          <a:p>
            <a:r>
              <a:rPr lang="nl-BE" sz="1600" dirty="0" smtClean="0">
                <a:latin typeface="Arial" panose="020B0604020202020204" pitchFamily="34" charset="0"/>
                <a:cs typeface="Arial" panose="020B0604020202020204" pitchFamily="34" charset="0"/>
              </a:rPr>
              <a:t>Het wordt ongetwijfeld een boeiende ontdekkingstocht voor leerlingen en leraren.</a:t>
            </a:r>
            <a:endParaRPr lang="nl-BE" sz="1600" dirty="0">
              <a:latin typeface="Arial" panose="020B0604020202020204" pitchFamily="34" charset="0"/>
              <a:cs typeface="Arial" panose="020B0604020202020204" pitchFamily="34" charset="0"/>
            </a:endParaRPr>
          </a:p>
          <a:p>
            <a:endParaRPr lang="nl-BE" sz="1600" dirty="0">
              <a:latin typeface="Arial" panose="020B0604020202020204" pitchFamily="34" charset="0"/>
              <a:cs typeface="Arial" panose="020B0604020202020204" pitchFamily="34" charset="0"/>
            </a:endParaRPr>
          </a:p>
          <a:p>
            <a:endParaRPr lang="nl-B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15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32F65-8BF5-45C5-B147-4E894C553C58}"/>
              </a:ext>
            </a:extLst>
          </p:cNvPr>
          <p:cNvSpPr>
            <a:spLocks noGrp="1"/>
          </p:cNvSpPr>
          <p:nvPr>
            <p:ph type="title"/>
          </p:nvPr>
        </p:nvSpPr>
        <p:spPr>
          <a:xfrm>
            <a:off x="1260000" y="136877"/>
            <a:ext cx="10440000" cy="857957"/>
          </a:xfrm>
        </p:spPr>
        <p:txBody>
          <a:bodyPr>
            <a:normAutofit/>
          </a:bodyPr>
          <a:lstStyle/>
          <a:p>
            <a:r>
              <a:rPr lang="nl-BE" sz="2800" dirty="0" smtClean="0"/>
              <a:t>Het </a:t>
            </a:r>
            <a:r>
              <a:rPr lang="nl-BE" sz="2800" dirty="0"/>
              <a:t>team van de kleuterschool:</a:t>
            </a:r>
            <a:br>
              <a:rPr lang="nl-BE" sz="2800" dirty="0"/>
            </a:br>
            <a:endParaRPr lang="nl-BE" sz="2800" dirty="0"/>
          </a:p>
        </p:txBody>
      </p:sp>
      <p:sp>
        <p:nvSpPr>
          <p:cNvPr id="7" name="Tijdelijke aanduiding voor inhoud 6"/>
          <p:cNvSpPr>
            <a:spLocks noGrp="1"/>
          </p:cNvSpPr>
          <p:nvPr>
            <p:ph idx="1"/>
          </p:nvPr>
        </p:nvSpPr>
        <p:spPr>
          <a:xfrm>
            <a:off x="1375614" y="712611"/>
            <a:ext cx="10440000" cy="6145389"/>
          </a:xfrm>
        </p:spPr>
        <p:txBody>
          <a:bodyPr>
            <a:normAutofit fontScale="55000" lnSpcReduction="20000"/>
          </a:bodyPr>
          <a:lstStyle/>
          <a:p>
            <a:pPr marL="0" indent="0">
              <a:buNone/>
            </a:pPr>
            <a:r>
              <a:rPr lang="nl-BE" dirty="0"/>
              <a:t>directeur		</a:t>
            </a:r>
            <a:r>
              <a:rPr lang="nl-BE" dirty="0" smtClean="0"/>
              <a:t>	meester </a:t>
            </a:r>
            <a:r>
              <a:rPr lang="nl-BE" dirty="0"/>
              <a:t>Sven 	</a:t>
            </a:r>
          </a:p>
          <a:p>
            <a:pPr marL="0" indent="0">
              <a:buNone/>
            </a:pPr>
            <a:r>
              <a:rPr lang="nl-BE" dirty="0" smtClean="0"/>
              <a:t>beleidsteam</a:t>
            </a:r>
            <a:r>
              <a:rPr lang="nl-BE" dirty="0"/>
              <a:t>		</a:t>
            </a:r>
            <a:r>
              <a:rPr lang="nl-BE" dirty="0" smtClean="0"/>
              <a:t>coördinator kleuterschool: juf </a:t>
            </a:r>
            <a:r>
              <a:rPr lang="nl-BE" dirty="0" err="1" smtClean="0"/>
              <a:t>Lieselotte</a:t>
            </a:r>
            <a:r>
              <a:rPr lang="nl-BE" dirty="0" smtClean="0"/>
              <a:t/>
            </a:r>
            <a:br>
              <a:rPr lang="nl-BE" dirty="0" smtClean="0"/>
            </a:br>
            <a:r>
              <a:rPr lang="nl-BE" dirty="0" smtClean="0"/>
              <a:t>			coördinator lagere school: meester Bruno  </a:t>
            </a:r>
            <a:br>
              <a:rPr lang="nl-BE" dirty="0" smtClean="0"/>
            </a:br>
            <a:r>
              <a:rPr lang="nl-BE" dirty="0" smtClean="0"/>
              <a:t>			zorgcoördinator: juf Jasmine</a:t>
            </a:r>
            <a:endParaRPr lang="nl-BE" dirty="0"/>
          </a:p>
          <a:p>
            <a:pPr marL="0" indent="0">
              <a:buNone/>
            </a:pPr>
            <a:r>
              <a:rPr lang="nl-BE" sz="2900" b="1" u="sng" dirty="0" smtClean="0"/>
              <a:t>kleuterschool</a:t>
            </a:r>
            <a:endParaRPr lang="nl-BE" sz="2900" b="1" u="sng" dirty="0"/>
          </a:p>
          <a:p>
            <a:pPr marL="0" indent="0">
              <a:buNone/>
            </a:pPr>
            <a:r>
              <a:rPr lang="nl-BE" dirty="0" smtClean="0"/>
              <a:t>onthaalklasje </a:t>
            </a:r>
            <a:r>
              <a:rPr lang="nl-BE" dirty="0"/>
              <a:t>		</a:t>
            </a:r>
            <a:r>
              <a:rPr lang="nl-BE" dirty="0" smtClean="0"/>
              <a:t>juf Sanne / juf Ann / juf Jo</a:t>
            </a:r>
            <a:endParaRPr lang="nl-BE" dirty="0"/>
          </a:p>
          <a:p>
            <a:pPr marL="0" indent="0">
              <a:buNone/>
            </a:pPr>
            <a:r>
              <a:rPr lang="nl-BE" dirty="0" smtClean="0"/>
              <a:t>1ste </a:t>
            </a:r>
            <a:r>
              <a:rPr lang="nl-BE" dirty="0"/>
              <a:t>kleuterklas A		juf </a:t>
            </a:r>
            <a:r>
              <a:rPr lang="nl-BE" dirty="0" smtClean="0"/>
              <a:t>Lies</a:t>
            </a:r>
            <a:endParaRPr lang="nl-BE" dirty="0"/>
          </a:p>
          <a:p>
            <a:pPr marL="0" indent="0">
              <a:buNone/>
            </a:pPr>
            <a:r>
              <a:rPr lang="nl-BE" dirty="0"/>
              <a:t>1ste kleuterklas B		</a:t>
            </a:r>
            <a:r>
              <a:rPr lang="nl-BE" dirty="0" smtClean="0"/>
              <a:t>juf Ann / juf Marlies</a:t>
            </a:r>
            <a:endParaRPr lang="nl-BE" dirty="0"/>
          </a:p>
          <a:p>
            <a:pPr marL="0" indent="0">
              <a:buNone/>
            </a:pPr>
            <a:r>
              <a:rPr lang="nl-BE" dirty="0"/>
              <a:t>2de kleuterklas A		</a:t>
            </a:r>
            <a:r>
              <a:rPr lang="nl-BE" dirty="0" smtClean="0"/>
              <a:t>juf Tine</a:t>
            </a:r>
            <a:r>
              <a:rPr lang="nl-BE" dirty="0"/>
              <a:t>			</a:t>
            </a:r>
          </a:p>
          <a:p>
            <a:pPr marL="0" indent="0">
              <a:buNone/>
            </a:pPr>
            <a:r>
              <a:rPr lang="nl-BE" dirty="0"/>
              <a:t>2de kleuterklas B		</a:t>
            </a:r>
            <a:r>
              <a:rPr lang="nl-BE" dirty="0" smtClean="0"/>
              <a:t>juf Kaat / juf Marlies</a:t>
            </a:r>
            <a:endParaRPr lang="nl-BE" dirty="0"/>
          </a:p>
          <a:p>
            <a:pPr marL="0" indent="0">
              <a:buNone/>
            </a:pPr>
            <a:r>
              <a:rPr lang="nl-BE" dirty="0"/>
              <a:t>3de kleuterklas A		</a:t>
            </a:r>
            <a:r>
              <a:rPr lang="nl-BE" dirty="0" smtClean="0"/>
              <a:t>juf </a:t>
            </a:r>
            <a:r>
              <a:rPr lang="nl-BE" dirty="0"/>
              <a:t>Kelly </a:t>
            </a:r>
          </a:p>
          <a:p>
            <a:pPr marL="0" indent="0">
              <a:buNone/>
            </a:pPr>
            <a:r>
              <a:rPr lang="nl-BE" dirty="0"/>
              <a:t>3de kleuterklas B		</a:t>
            </a:r>
            <a:r>
              <a:rPr lang="nl-BE" dirty="0" smtClean="0"/>
              <a:t>meester Marc / juf Marlies / juf Ann / juf Jo</a:t>
            </a:r>
            <a:endParaRPr lang="nl-BE" dirty="0"/>
          </a:p>
          <a:p>
            <a:pPr marL="0" indent="0">
              <a:buNone/>
            </a:pPr>
            <a:r>
              <a:rPr lang="nl-BE" dirty="0"/>
              <a:t>gym 			</a:t>
            </a:r>
            <a:r>
              <a:rPr lang="nl-BE" dirty="0" smtClean="0"/>
              <a:t>juf Brenda</a:t>
            </a:r>
            <a:endParaRPr lang="nl-BE" dirty="0"/>
          </a:p>
          <a:p>
            <a:pPr marL="0" indent="0">
              <a:buNone/>
            </a:pPr>
            <a:r>
              <a:rPr lang="nl-BE" dirty="0"/>
              <a:t>zorg KS			</a:t>
            </a:r>
            <a:r>
              <a:rPr lang="nl-BE" dirty="0" smtClean="0"/>
              <a:t>juf </a:t>
            </a:r>
            <a:r>
              <a:rPr lang="nl-BE" dirty="0" err="1" smtClean="0"/>
              <a:t>Inneke</a:t>
            </a:r>
            <a:endParaRPr lang="nl-BE" dirty="0"/>
          </a:p>
          <a:p>
            <a:pPr marL="0" indent="0">
              <a:buNone/>
            </a:pPr>
            <a:r>
              <a:rPr lang="nl-BE" dirty="0"/>
              <a:t>taalontwikkeling + </a:t>
            </a:r>
            <a:r>
              <a:rPr lang="nl-BE" dirty="0" err="1"/>
              <a:t>muvo</a:t>
            </a:r>
            <a:r>
              <a:rPr lang="nl-BE" dirty="0"/>
              <a:t>	</a:t>
            </a:r>
            <a:r>
              <a:rPr lang="nl-BE" dirty="0" smtClean="0"/>
              <a:t>juf Erika </a:t>
            </a:r>
            <a:r>
              <a:rPr lang="nl-BE" dirty="0"/>
              <a:t>			</a:t>
            </a:r>
          </a:p>
          <a:p>
            <a:pPr marL="0" indent="0">
              <a:buNone/>
            </a:pPr>
            <a:r>
              <a:rPr lang="nl-BE" dirty="0" smtClean="0"/>
              <a:t>kinderverzorgster </a:t>
            </a:r>
            <a:r>
              <a:rPr lang="nl-BE" dirty="0"/>
              <a:t>		juf Jo </a:t>
            </a:r>
            <a:r>
              <a:rPr lang="nl-BE" dirty="0" smtClean="0"/>
              <a:t> </a:t>
            </a:r>
            <a:endParaRPr lang="nl-BE" dirty="0"/>
          </a:p>
          <a:p>
            <a:pPr marL="0" indent="0">
              <a:buNone/>
            </a:pPr>
            <a:r>
              <a:rPr lang="nl-BE" dirty="0" smtClean="0"/>
              <a:t/>
            </a:r>
            <a:br>
              <a:rPr lang="nl-BE" dirty="0" smtClean="0"/>
            </a:br>
            <a:r>
              <a:rPr lang="nl-BE" dirty="0" smtClean="0"/>
              <a:t>ICT-medewerker</a:t>
            </a:r>
            <a:r>
              <a:rPr lang="nl-BE" dirty="0"/>
              <a:t>		</a:t>
            </a:r>
            <a:r>
              <a:rPr lang="nl-BE" dirty="0" smtClean="0"/>
              <a:t>meester </a:t>
            </a:r>
            <a:r>
              <a:rPr lang="nl-BE" dirty="0" err="1"/>
              <a:t>Mimo</a:t>
            </a:r>
            <a:r>
              <a:rPr lang="nl-BE" dirty="0"/>
              <a:t> </a:t>
            </a:r>
            <a:r>
              <a:rPr lang="nl-BE" dirty="0" smtClean="0"/>
              <a:t> </a:t>
            </a:r>
            <a:endParaRPr lang="nl-BE" dirty="0"/>
          </a:p>
          <a:p>
            <a:pPr marL="0" indent="0">
              <a:buNone/>
            </a:pPr>
            <a:r>
              <a:rPr lang="nl-BE" dirty="0" smtClean="0"/>
              <a:t>administratieve </a:t>
            </a:r>
            <a:r>
              <a:rPr lang="nl-BE" dirty="0"/>
              <a:t>medewerker  	juf </a:t>
            </a:r>
            <a:r>
              <a:rPr lang="nl-BE" dirty="0" smtClean="0"/>
              <a:t>Lieselotte, juf Jo en juf Nancy </a:t>
            </a:r>
            <a:endParaRPr lang="nl-BE" dirty="0"/>
          </a:p>
          <a:p>
            <a:pPr marL="0" indent="0">
              <a:buNone/>
            </a:pPr>
            <a:endParaRPr lang="nl-BE" dirty="0"/>
          </a:p>
        </p:txBody>
      </p:sp>
    </p:spTree>
    <p:extLst>
      <p:ext uri="{BB962C8B-B14F-4D97-AF65-F5344CB8AC3E}">
        <p14:creationId xmlns:p14="http://schemas.microsoft.com/office/powerpoint/2010/main" val="1079546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32F65-8BF5-45C5-B147-4E894C553C58}"/>
              </a:ext>
            </a:extLst>
          </p:cNvPr>
          <p:cNvSpPr>
            <a:spLocks noGrp="1"/>
          </p:cNvSpPr>
          <p:nvPr>
            <p:ph type="title"/>
          </p:nvPr>
        </p:nvSpPr>
        <p:spPr>
          <a:xfrm>
            <a:off x="1260000" y="136877"/>
            <a:ext cx="10440000" cy="857957"/>
          </a:xfrm>
        </p:spPr>
        <p:txBody>
          <a:bodyPr>
            <a:normAutofit/>
          </a:bodyPr>
          <a:lstStyle/>
          <a:p>
            <a:r>
              <a:rPr lang="nl-BE" sz="2800" dirty="0" smtClean="0"/>
              <a:t>Het </a:t>
            </a:r>
            <a:r>
              <a:rPr lang="nl-BE" sz="2800" dirty="0"/>
              <a:t>team van </a:t>
            </a:r>
            <a:r>
              <a:rPr lang="nl-BE" sz="2800" dirty="0" smtClean="0"/>
              <a:t>de lagere school</a:t>
            </a:r>
            <a:r>
              <a:rPr lang="nl-BE" sz="2800" dirty="0"/>
              <a:t>:</a:t>
            </a:r>
            <a:br>
              <a:rPr lang="nl-BE" sz="2800" dirty="0"/>
            </a:br>
            <a:endParaRPr lang="nl-BE" sz="2800" dirty="0"/>
          </a:p>
        </p:txBody>
      </p:sp>
      <p:sp>
        <p:nvSpPr>
          <p:cNvPr id="7" name="Tijdelijke aanduiding voor inhoud 6"/>
          <p:cNvSpPr>
            <a:spLocks noGrp="1"/>
          </p:cNvSpPr>
          <p:nvPr>
            <p:ph idx="1"/>
          </p:nvPr>
        </p:nvSpPr>
        <p:spPr>
          <a:xfrm>
            <a:off x="1260000" y="712611"/>
            <a:ext cx="10440000" cy="6145389"/>
          </a:xfrm>
        </p:spPr>
        <p:txBody>
          <a:bodyPr>
            <a:normAutofit fontScale="47500" lnSpcReduction="20000"/>
          </a:bodyPr>
          <a:lstStyle/>
          <a:p>
            <a:pPr marL="0" indent="0">
              <a:buNone/>
            </a:pPr>
            <a:r>
              <a:rPr lang="nl-BE" dirty="0"/>
              <a:t>directeur		</a:t>
            </a:r>
            <a:r>
              <a:rPr lang="nl-BE" dirty="0" smtClean="0"/>
              <a:t>	meester Sven</a:t>
            </a:r>
            <a:r>
              <a:rPr lang="nl-BE" dirty="0"/>
              <a:t>	</a:t>
            </a:r>
          </a:p>
          <a:p>
            <a:pPr marL="0" indent="0">
              <a:buNone/>
            </a:pPr>
            <a:r>
              <a:rPr lang="nl-BE" dirty="0" smtClean="0"/>
              <a:t>beleidsteam</a:t>
            </a:r>
            <a:r>
              <a:rPr lang="nl-BE" dirty="0"/>
              <a:t>		</a:t>
            </a:r>
            <a:r>
              <a:rPr lang="nl-BE" dirty="0" smtClean="0"/>
              <a:t>	coördinator </a:t>
            </a:r>
            <a:r>
              <a:rPr lang="nl-BE" dirty="0"/>
              <a:t>kleuterschool: juf Lieselotte</a:t>
            </a:r>
            <a:br>
              <a:rPr lang="nl-BE" dirty="0"/>
            </a:br>
            <a:r>
              <a:rPr lang="nl-BE" dirty="0"/>
              <a:t>			coördinator lagere school: meester Bruno  </a:t>
            </a:r>
            <a:br>
              <a:rPr lang="nl-BE" dirty="0"/>
            </a:br>
            <a:r>
              <a:rPr lang="nl-BE" dirty="0"/>
              <a:t>			zorgcoördinator: juf Jasmine</a:t>
            </a:r>
          </a:p>
          <a:p>
            <a:pPr marL="0" indent="0">
              <a:buNone/>
            </a:pPr>
            <a:r>
              <a:rPr lang="nl-BE" b="1" u="sng" dirty="0" smtClean="0"/>
              <a:t>lagere </a:t>
            </a:r>
            <a:r>
              <a:rPr lang="nl-BE" b="1" u="sng" dirty="0"/>
              <a:t>school</a:t>
            </a:r>
          </a:p>
          <a:p>
            <a:pPr marL="0" indent="0">
              <a:buNone/>
            </a:pPr>
            <a:r>
              <a:rPr lang="nl-BE" dirty="0"/>
              <a:t>1ste leerjaar A		</a:t>
            </a:r>
            <a:r>
              <a:rPr lang="nl-BE" dirty="0" smtClean="0"/>
              <a:t>juf </a:t>
            </a:r>
            <a:r>
              <a:rPr lang="nl-BE" dirty="0"/>
              <a:t>Leen </a:t>
            </a:r>
            <a:r>
              <a:rPr lang="nl-BE" dirty="0" smtClean="0"/>
              <a:t>en juf Marlies</a:t>
            </a:r>
            <a:endParaRPr lang="nl-BE" dirty="0"/>
          </a:p>
          <a:p>
            <a:pPr marL="0" indent="0">
              <a:buNone/>
            </a:pPr>
            <a:r>
              <a:rPr lang="nl-BE" dirty="0"/>
              <a:t>1ste leerjaar B		</a:t>
            </a:r>
            <a:r>
              <a:rPr lang="nl-BE" dirty="0" smtClean="0"/>
              <a:t>juf Lieve, juf Marlies en juf Els Spr. </a:t>
            </a:r>
            <a:endParaRPr lang="nl-BE" dirty="0"/>
          </a:p>
          <a:p>
            <a:pPr marL="0" indent="0">
              <a:buNone/>
            </a:pPr>
            <a:r>
              <a:rPr lang="nl-BE" dirty="0"/>
              <a:t>2de leerjaar A		</a:t>
            </a:r>
            <a:r>
              <a:rPr lang="nl-BE" dirty="0" smtClean="0"/>
              <a:t>meester Tim en juf </a:t>
            </a:r>
            <a:r>
              <a:rPr lang="nl-BE" dirty="0" err="1" smtClean="0"/>
              <a:t>Magali</a:t>
            </a:r>
            <a:r>
              <a:rPr lang="nl-BE" dirty="0" smtClean="0"/>
              <a:t> </a:t>
            </a:r>
            <a:endParaRPr lang="nl-BE" dirty="0"/>
          </a:p>
          <a:p>
            <a:pPr marL="0" indent="0">
              <a:buNone/>
            </a:pPr>
            <a:r>
              <a:rPr lang="nl-BE" dirty="0"/>
              <a:t>2de leerjaar B		</a:t>
            </a:r>
            <a:r>
              <a:rPr lang="nl-BE" dirty="0" smtClean="0"/>
              <a:t>juf </a:t>
            </a:r>
            <a:r>
              <a:rPr lang="nl-BE" dirty="0"/>
              <a:t>Eveline </a:t>
            </a:r>
          </a:p>
          <a:p>
            <a:pPr marL="0" indent="0">
              <a:buNone/>
            </a:pPr>
            <a:r>
              <a:rPr lang="nl-BE" dirty="0"/>
              <a:t>3de leerjaar A		</a:t>
            </a:r>
            <a:r>
              <a:rPr lang="nl-BE" dirty="0" smtClean="0"/>
              <a:t>meester </a:t>
            </a:r>
            <a:r>
              <a:rPr lang="nl-BE" dirty="0"/>
              <a:t>Marc </a:t>
            </a:r>
            <a:r>
              <a:rPr lang="nl-BE" dirty="0" smtClean="0"/>
              <a:t>en </a:t>
            </a:r>
            <a:r>
              <a:rPr lang="nl-BE" dirty="0"/>
              <a:t>juf </a:t>
            </a:r>
            <a:r>
              <a:rPr lang="nl-BE" dirty="0" smtClean="0"/>
              <a:t>Els Spr.</a:t>
            </a:r>
            <a:r>
              <a:rPr lang="nl-BE" dirty="0"/>
              <a:t>	</a:t>
            </a:r>
          </a:p>
          <a:p>
            <a:pPr marL="0" indent="0">
              <a:buNone/>
            </a:pPr>
            <a:r>
              <a:rPr lang="nl-BE" dirty="0"/>
              <a:t>3de leerjaar B		</a:t>
            </a:r>
            <a:r>
              <a:rPr lang="nl-BE" dirty="0" smtClean="0"/>
              <a:t>meester </a:t>
            </a:r>
            <a:r>
              <a:rPr lang="nl-BE" dirty="0"/>
              <a:t>Jimmy </a:t>
            </a:r>
          </a:p>
          <a:p>
            <a:pPr marL="0" indent="0">
              <a:buNone/>
            </a:pPr>
            <a:r>
              <a:rPr lang="nl-BE" dirty="0"/>
              <a:t>4de leerjaar A	 	</a:t>
            </a:r>
            <a:r>
              <a:rPr lang="nl-BE" dirty="0" smtClean="0"/>
              <a:t>juf </a:t>
            </a:r>
            <a:r>
              <a:rPr lang="nl-BE" dirty="0" err="1" smtClean="0"/>
              <a:t>Marik</a:t>
            </a:r>
            <a:r>
              <a:rPr lang="nl-BE" dirty="0" smtClean="0"/>
              <a:t> / juf </a:t>
            </a:r>
            <a:r>
              <a:rPr lang="nl-BE" dirty="0" err="1" smtClean="0"/>
              <a:t>Vinciane</a:t>
            </a:r>
            <a:r>
              <a:rPr lang="nl-BE" dirty="0" smtClean="0"/>
              <a:t>   </a:t>
            </a:r>
            <a:endParaRPr lang="nl-BE" dirty="0"/>
          </a:p>
          <a:p>
            <a:pPr marL="0" indent="0">
              <a:buNone/>
            </a:pPr>
            <a:r>
              <a:rPr lang="nl-BE" dirty="0" smtClean="0"/>
              <a:t>4de </a:t>
            </a:r>
            <a:r>
              <a:rPr lang="nl-BE" dirty="0"/>
              <a:t>leerjaar B		</a:t>
            </a:r>
            <a:r>
              <a:rPr lang="nl-BE" dirty="0" smtClean="0"/>
              <a:t>juf Inge / juf </a:t>
            </a:r>
            <a:r>
              <a:rPr lang="nl-BE" dirty="0" err="1" smtClean="0"/>
              <a:t>Vinciane</a:t>
            </a:r>
            <a:endParaRPr lang="nl-BE" dirty="0"/>
          </a:p>
          <a:p>
            <a:pPr marL="0" indent="0">
              <a:buNone/>
            </a:pPr>
            <a:r>
              <a:rPr lang="nl-BE" dirty="0" smtClean="0"/>
              <a:t>5de </a:t>
            </a:r>
            <a:r>
              <a:rPr lang="nl-BE" dirty="0"/>
              <a:t>leerjaar  A		</a:t>
            </a:r>
            <a:r>
              <a:rPr lang="nl-BE" dirty="0" smtClean="0"/>
              <a:t>juf Julie</a:t>
            </a:r>
            <a:endParaRPr lang="nl-BE" dirty="0"/>
          </a:p>
          <a:p>
            <a:pPr marL="0" indent="0">
              <a:buNone/>
            </a:pPr>
            <a:r>
              <a:rPr lang="nl-BE" dirty="0"/>
              <a:t>5de leerjaar B		</a:t>
            </a:r>
            <a:r>
              <a:rPr lang="nl-BE" dirty="0" smtClean="0"/>
              <a:t>juf </a:t>
            </a:r>
            <a:r>
              <a:rPr lang="nl-BE" dirty="0" err="1" smtClean="0"/>
              <a:t>Lutgart</a:t>
            </a:r>
            <a:endParaRPr lang="nl-BE" dirty="0"/>
          </a:p>
          <a:p>
            <a:pPr marL="0" indent="0">
              <a:buNone/>
            </a:pPr>
            <a:r>
              <a:rPr lang="nl-BE" dirty="0"/>
              <a:t>6de leerjaar A		</a:t>
            </a:r>
            <a:r>
              <a:rPr lang="nl-BE" dirty="0" smtClean="0"/>
              <a:t>juf </a:t>
            </a:r>
            <a:r>
              <a:rPr lang="nl-BE" dirty="0"/>
              <a:t>Priscilla </a:t>
            </a:r>
            <a:r>
              <a:rPr lang="nl-BE" dirty="0" smtClean="0"/>
              <a:t> </a:t>
            </a:r>
            <a:endParaRPr lang="nl-BE" dirty="0"/>
          </a:p>
          <a:p>
            <a:pPr marL="0" indent="0">
              <a:buNone/>
            </a:pPr>
            <a:r>
              <a:rPr lang="nl-BE" dirty="0"/>
              <a:t>6de leerjaar B		</a:t>
            </a:r>
            <a:r>
              <a:rPr lang="nl-BE" dirty="0" smtClean="0"/>
              <a:t>meester Peter en meester Bruno</a:t>
            </a:r>
            <a:endParaRPr lang="nl-BE" dirty="0"/>
          </a:p>
          <a:p>
            <a:pPr marL="0" indent="0">
              <a:buNone/>
            </a:pPr>
            <a:r>
              <a:rPr lang="nl-BE" dirty="0" smtClean="0"/>
              <a:t>Gym / zwemmen</a:t>
            </a:r>
            <a:r>
              <a:rPr lang="nl-BE" dirty="0"/>
              <a:t>		</a:t>
            </a:r>
            <a:r>
              <a:rPr lang="nl-BE" dirty="0" smtClean="0"/>
              <a:t>juf </a:t>
            </a:r>
            <a:r>
              <a:rPr lang="nl-BE" dirty="0"/>
              <a:t>Karen </a:t>
            </a:r>
            <a:r>
              <a:rPr lang="nl-BE" dirty="0" smtClean="0"/>
              <a:t>en juf </a:t>
            </a:r>
            <a:r>
              <a:rPr lang="nl-BE" dirty="0"/>
              <a:t>Brenda </a:t>
            </a:r>
            <a:r>
              <a:rPr lang="nl-BE" dirty="0" smtClean="0"/>
              <a:t> en juf Janneke</a:t>
            </a:r>
            <a:endParaRPr lang="nl-BE" dirty="0"/>
          </a:p>
          <a:p>
            <a:pPr marL="0" indent="0">
              <a:buNone/>
            </a:pPr>
            <a:r>
              <a:rPr lang="nl-BE" dirty="0" err="1"/>
              <a:t>muvo</a:t>
            </a:r>
            <a:r>
              <a:rPr lang="nl-BE" dirty="0"/>
              <a:t> 			</a:t>
            </a:r>
            <a:r>
              <a:rPr lang="nl-BE" dirty="0" smtClean="0"/>
              <a:t>juf Els, meester Koen en juf Erika  </a:t>
            </a:r>
            <a:endParaRPr lang="nl-BE" dirty="0"/>
          </a:p>
          <a:p>
            <a:pPr marL="0" indent="0">
              <a:buNone/>
            </a:pPr>
            <a:r>
              <a:rPr lang="nl-BE" dirty="0" smtClean="0"/>
              <a:t>ICT-medewerker</a:t>
            </a:r>
            <a:r>
              <a:rPr lang="nl-BE" dirty="0"/>
              <a:t>		</a:t>
            </a:r>
            <a:r>
              <a:rPr lang="nl-BE" dirty="0" smtClean="0"/>
              <a:t>meester </a:t>
            </a:r>
            <a:r>
              <a:rPr lang="nl-BE" dirty="0" err="1"/>
              <a:t>Mimo</a:t>
            </a:r>
            <a:r>
              <a:rPr lang="nl-BE" dirty="0"/>
              <a:t> </a:t>
            </a:r>
            <a:r>
              <a:rPr lang="nl-BE" dirty="0" smtClean="0"/>
              <a:t> </a:t>
            </a:r>
            <a:endParaRPr lang="nl-BE" dirty="0"/>
          </a:p>
          <a:p>
            <a:pPr marL="0" indent="0">
              <a:buNone/>
            </a:pPr>
            <a:r>
              <a:rPr lang="nl-BE" dirty="0" smtClean="0"/>
              <a:t>administratieve medewerkers 	juf Lieselotte, juf Jo en juf Nancy</a:t>
            </a:r>
            <a:endParaRPr lang="nl-BE" dirty="0"/>
          </a:p>
          <a:p>
            <a:pPr marL="0" indent="0">
              <a:buNone/>
            </a:pPr>
            <a:endParaRPr lang="nl-BE" dirty="0"/>
          </a:p>
        </p:txBody>
      </p:sp>
    </p:spTree>
    <p:extLst>
      <p:ext uri="{BB962C8B-B14F-4D97-AF65-F5344CB8AC3E}">
        <p14:creationId xmlns:p14="http://schemas.microsoft.com/office/powerpoint/2010/main" val="1608407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BELEIDSONDERSTEUNER\Afbeeldingen school\allerlei\op tijd gro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691179" y="-303595"/>
            <a:ext cx="1987508" cy="281093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2632F65-8BF5-45C5-B147-4E894C553C58}"/>
              </a:ext>
            </a:extLst>
          </p:cNvPr>
          <p:cNvSpPr>
            <a:spLocks noGrp="1"/>
          </p:cNvSpPr>
          <p:nvPr>
            <p:ph type="title"/>
          </p:nvPr>
        </p:nvSpPr>
        <p:spPr>
          <a:xfrm>
            <a:off x="1260000" y="338667"/>
            <a:ext cx="10440000" cy="569822"/>
          </a:xfrm>
        </p:spPr>
        <p:txBody>
          <a:bodyPr>
            <a:normAutofit/>
          </a:bodyPr>
          <a:lstStyle/>
          <a:p>
            <a:r>
              <a:rPr lang="nl-BE" sz="2800" dirty="0" smtClean="0"/>
              <a:t>Schoolorganisatie</a:t>
            </a:r>
            <a:endParaRPr lang="nl-BE" sz="2800" dirty="0"/>
          </a:p>
        </p:txBody>
      </p:sp>
      <p:sp>
        <p:nvSpPr>
          <p:cNvPr id="3" name="Tijdelijke aanduiding voor inhoud 2">
            <a:extLst>
              <a:ext uri="{FF2B5EF4-FFF2-40B4-BE49-F238E27FC236}">
                <a16:creationId xmlns:a16="http://schemas.microsoft.com/office/drawing/2014/main" id="{F00D2CE5-43EB-4763-8DAB-BEBB02FD24B6}"/>
              </a:ext>
            </a:extLst>
          </p:cNvPr>
          <p:cNvSpPr>
            <a:spLocks noGrp="1"/>
          </p:cNvSpPr>
          <p:nvPr>
            <p:ph idx="1"/>
          </p:nvPr>
        </p:nvSpPr>
        <p:spPr>
          <a:xfrm>
            <a:off x="1260000" y="1139038"/>
            <a:ext cx="9882133" cy="5469733"/>
          </a:xfrm>
        </p:spPr>
        <p:txBody>
          <a:bodyPr>
            <a:normAutofit lnSpcReduction="10000"/>
          </a:bodyPr>
          <a:lstStyle/>
          <a:p>
            <a:pPr marL="0" indent="0">
              <a:buNone/>
            </a:pPr>
            <a:r>
              <a:rPr lang="nl-BE" sz="1500" dirty="0" smtClean="0">
                <a:solidFill>
                  <a:schemeClr val="bg1">
                    <a:lumMod val="10000"/>
                  </a:schemeClr>
                </a:solidFill>
                <a:latin typeface="Arial" panose="020B0604020202020204" pitchFamily="34" charset="0"/>
                <a:cs typeface="Arial" panose="020B0604020202020204" pitchFamily="34" charset="0"/>
              </a:rPr>
              <a:t>7.00 </a:t>
            </a:r>
            <a:r>
              <a:rPr lang="nl-BE" sz="1500" dirty="0">
                <a:solidFill>
                  <a:schemeClr val="bg1">
                    <a:lumMod val="10000"/>
                  </a:schemeClr>
                </a:solidFill>
                <a:latin typeface="Arial" panose="020B0604020202020204" pitchFamily="34" charset="0"/>
                <a:cs typeface="Arial" panose="020B0604020202020204" pitchFamily="34" charset="0"/>
              </a:rPr>
              <a:t>uur: </a:t>
            </a:r>
            <a:r>
              <a:rPr lang="nl-BE" sz="1500" dirty="0" smtClean="0">
                <a:solidFill>
                  <a:schemeClr val="bg1">
                    <a:lumMod val="10000"/>
                  </a:schemeClr>
                </a:solidFill>
                <a:latin typeface="Arial" panose="020B0604020202020204" pitchFamily="34" charset="0"/>
                <a:cs typeface="Arial" panose="020B0604020202020204" pitchFamily="34" charset="0"/>
              </a:rPr>
              <a:t>voorschoolse </a:t>
            </a:r>
            <a:r>
              <a:rPr lang="nl-BE" sz="1500" dirty="0">
                <a:solidFill>
                  <a:schemeClr val="bg1">
                    <a:lumMod val="10000"/>
                  </a:schemeClr>
                </a:solidFill>
                <a:latin typeface="Arial" panose="020B0604020202020204" pitchFamily="34" charset="0"/>
                <a:cs typeface="Arial" panose="020B0604020202020204" pitchFamily="34" charset="0"/>
              </a:rPr>
              <a:t>opvang (ingang via Groenstraat 42 tot 8.00 uur)</a:t>
            </a:r>
          </a:p>
          <a:p>
            <a:pPr marL="0" indent="0">
              <a:buNone/>
            </a:pPr>
            <a:r>
              <a:rPr lang="nl-BE" sz="1500" dirty="0">
                <a:solidFill>
                  <a:schemeClr val="bg1">
                    <a:lumMod val="10000"/>
                  </a:schemeClr>
                </a:solidFill>
                <a:latin typeface="Arial" panose="020B0604020202020204" pitchFamily="34" charset="0"/>
                <a:cs typeface="Arial" panose="020B0604020202020204" pitchFamily="34" charset="0"/>
              </a:rPr>
              <a:t>8.00 uur: </a:t>
            </a:r>
            <a:r>
              <a:rPr lang="nl-BE" sz="1500" dirty="0" smtClean="0">
                <a:solidFill>
                  <a:schemeClr val="bg1">
                    <a:lumMod val="10000"/>
                  </a:schemeClr>
                </a:solidFill>
                <a:latin typeface="Arial" panose="020B0604020202020204" pitchFamily="34" charset="0"/>
                <a:cs typeface="Arial" panose="020B0604020202020204" pitchFamily="34" charset="0"/>
              </a:rPr>
              <a:t>beide schoolpoorten gaan open </a:t>
            </a:r>
            <a:br>
              <a:rPr lang="nl-BE" sz="1500" dirty="0" smtClean="0">
                <a:solidFill>
                  <a:schemeClr val="bg1">
                    <a:lumMod val="10000"/>
                  </a:schemeClr>
                </a:solidFill>
                <a:latin typeface="Arial" panose="020B0604020202020204" pitchFamily="34" charset="0"/>
                <a:cs typeface="Arial" panose="020B0604020202020204" pitchFamily="34" charset="0"/>
              </a:rPr>
            </a:br>
            <a:r>
              <a:rPr lang="nl-BE" sz="1500" dirty="0" smtClean="0">
                <a:solidFill>
                  <a:schemeClr val="bg1">
                    <a:lumMod val="10000"/>
                  </a:schemeClr>
                </a:solidFill>
                <a:latin typeface="Arial" panose="020B0604020202020204" pitchFamily="34" charset="0"/>
                <a:cs typeface="Arial" panose="020B0604020202020204" pitchFamily="34" charset="0"/>
              </a:rPr>
              <a:t> 	- kleuters ingang </a:t>
            </a:r>
            <a:r>
              <a:rPr lang="nl-BE" sz="1500" dirty="0">
                <a:solidFill>
                  <a:schemeClr val="bg1">
                    <a:lumMod val="10000"/>
                  </a:schemeClr>
                </a:solidFill>
                <a:latin typeface="Arial" panose="020B0604020202020204" pitchFamily="34" charset="0"/>
                <a:cs typeface="Arial" panose="020B0604020202020204" pitchFamily="34" charset="0"/>
              </a:rPr>
              <a:t>via Groenstraat </a:t>
            </a:r>
            <a:r>
              <a:rPr lang="nl-BE" sz="1500" dirty="0" smtClean="0">
                <a:solidFill>
                  <a:schemeClr val="bg1">
                    <a:lumMod val="10000"/>
                  </a:schemeClr>
                </a:solidFill>
                <a:latin typeface="Arial" panose="020B0604020202020204" pitchFamily="34" charset="0"/>
                <a:cs typeface="Arial" panose="020B0604020202020204" pitchFamily="34" charset="0"/>
              </a:rPr>
              <a:t>42</a:t>
            </a:r>
            <a:br>
              <a:rPr lang="nl-BE" sz="1500" dirty="0" smtClean="0">
                <a:solidFill>
                  <a:schemeClr val="bg1">
                    <a:lumMod val="10000"/>
                  </a:schemeClr>
                </a:solidFill>
                <a:latin typeface="Arial" panose="020B0604020202020204" pitchFamily="34" charset="0"/>
                <a:cs typeface="Arial" panose="020B0604020202020204" pitchFamily="34" charset="0"/>
              </a:rPr>
            </a:br>
            <a:r>
              <a:rPr lang="nl-BE" sz="1500" dirty="0" smtClean="0">
                <a:solidFill>
                  <a:schemeClr val="bg1">
                    <a:lumMod val="10000"/>
                  </a:schemeClr>
                </a:solidFill>
                <a:latin typeface="Arial" panose="020B0604020202020204" pitchFamily="34" charset="0"/>
                <a:cs typeface="Arial" panose="020B0604020202020204" pitchFamily="34" charset="0"/>
              </a:rPr>
              <a:t>	- lagere school ingang via Groenstraat 22</a:t>
            </a:r>
            <a:endParaRPr lang="nl-BE" sz="1500" dirty="0">
              <a:solidFill>
                <a:schemeClr val="bg1">
                  <a:lumMod val="10000"/>
                </a:schemeClr>
              </a:solidFill>
              <a:latin typeface="Arial" panose="020B0604020202020204" pitchFamily="34" charset="0"/>
              <a:cs typeface="Arial" panose="020B0604020202020204" pitchFamily="34" charset="0"/>
            </a:endParaRPr>
          </a:p>
          <a:p>
            <a:pPr marL="0" indent="0">
              <a:buNone/>
            </a:pPr>
            <a:r>
              <a:rPr lang="nl-BE" sz="1500" dirty="0">
                <a:solidFill>
                  <a:schemeClr val="bg1">
                    <a:lumMod val="10000"/>
                  </a:schemeClr>
                </a:solidFill>
                <a:latin typeface="Arial" panose="020B0604020202020204" pitchFamily="34" charset="0"/>
                <a:cs typeface="Arial" panose="020B0604020202020204" pitchFamily="34" charset="0"/>
              </a:rPr>
              <a:t>8.35 uur: </a:t>
            </a:r>
            <a:r>
              <a:rPr lang="nl-BE" sz="1500" dirty="0" smtClean="0">
                <a:solidFill>
                  <a:schemeClr val="bg1">
                    <a:lumMod val="10000"/>
                  </a:schemeClr>
                </a:solidFill>
                <a:latin typeface="Arial" panose="020B0604020202020204" pitchFamily="34" charset="0"/>
                <a:cs typeface="Arial" panose="020B0604020202020204" pitchFamily="34" charset="0"/>
              </a:rPr>
              <a:t>start </a:t>
            </a:r>
            <a:r>
              <a:rPr lang="nl-BE" sz="1500" dirty="0">
                <a:solidFill>
                  <a:schemeClr val="bg1">
                    <a:lumMod val="10000"/>
                  </a:schemeClr>
                </a:solidFill>
                <a:latin typeface="Arial" panose="020B0604020202020204" pitchFamily="34" charset="0"/>
                <a:cs typeface="Arial" panose="020B0604020202020204" pitchFamily="34" charset="0"/>
              </a:rPr>
              <a:t>van de lesdag</a:t>
            </a:r>
          </a:p>
          <a:p>
            <a:pPr marL="0" indent="0">
              <a:buNone/>
            </a:pPr>
            <a:r>
              <a:rPr lang="nl-BE" sz="1500" dirty="0">
                <a:solidFill>
                  <a:schemeClr val="bg1">
                    <a:lumMod val="10000"/>
                  </a:schemeClr>
                </a:solidFill>
                <a:latin typeface="Arial" panose="020B0604020202020204" pitchFamily="34" charset="0"/>
                <a:cs typeface="Arial" panose="020B0604020202020204" pitchFamily="34" charset="0"/>
              </a:rPr>
              <a:t>10.15 uur – 10.30 uur: </a:t>
            </a:r>
            <a:r>
              <a:rPr lang="nl-BE" sz="1500" dirty="0" smtClean="0">
                <a:solidFill>
                  <a:schemeClr val="bg1">
                    <a:lumMod val="10000"/>
                  </a:schemeClr>
                </a:solidFill>
                <a:latin typeface="Arial" panose="020B0604020202020204" pitchFamily="34" charset="0"/>
                <a:cs typeface="Arial" panose="020B0604020202020204" pitchFamily="34" charset="0"/>
              </a:rPr>
              <a:t>speelkwartier </a:t>
            </a:r>
            <a:r>
              <a:rPr lang="nl-BE" sz="1500" dirty="0">
                <a:solidFill>
                  <a:schemeClr val="bg1">
                    <a:lumMod val="10000"/>
                  </a:schemeClr>
                </a:solidFill>
                <a:latin typeface="Arial" panose="020B0604020202020204" pitchFamily="34" charset="0"/>
                <a:cs typeface="Arial" panose="020B0604020202020204" pitchFamily="34" charset="0"/>
              </a:rPr>
              <a:t>(hiervoor geeft u fruit of groente mee)</a:t>
            </a:r>
          </a:p>
          <a:p>
            <a:pPr marL="0" indent="0">
              <a:buNone/>
            </a:pPr>
            <a:r>
              <a:rPr lang="nl-BE" sz="1500" dirty="0">
                <a:solidFill>
                  <a:schemeClr val="bg1">
                    <a:lumMod val="10000"/>
                  </a:schemeClr>
                </a:solidFill>
                <a:latin typeface="Arial" panose="020B0604020202020204" pitchFamily="34" charset="0"/>
                <a:cs typeface="Arial" panose="020B0604020202020204" pitchFamily="34" charset="0"/>
              </a:rPr>
              <a:t>12.10 uur – 13.40 uur</a:t>
            </a:r>
            <a:r>
              <a:rPr lang="nl-BE" sz="1500" dirty="0" smtClean="0">
                <a:solidFill>
                  <a:schemeClr val="bg1">
                    <a:lumMod val="10000"/>
                  </a:schemeClr>
                </a:solidFill>
                <a:latin typeface="Arial" panose="020B0604020202020204" pitchFamily="34" charset="0"/>
                <a:cs typeface="Arial" panose="020B0604020202020204" pitchFamily="34" charset="0"/>
              </a:rPr>
              <a:t>: middagpauze </a:t>
            </a:r>
          </a:p>
          <a:p>
            <a:pPr marL="0" indent="0">
              <a:buNone/>
            </a:pPr>
            <a:r>
              <a:rPr lang="nl-BE" sz="1500" dirty="0" smtClean="0">
                <a:solidFill>
                  <a:schemeClr val="bg1">
                    <a:lumMod val="10000"/>
                  </a:schemeClr>
                </a:solidFill>
                <a:latin typeface="Arial" panose="020B0604020202020204" pitchFamily="34" charset="0"/>
                <a:cs typeface="Arial" panose="020B0604020202020204" pitchFamily="34" charset="0"/>
              </a:rPr>
              <a:t>13.25 uur: de </a:t>
            </a:r>
            <a:r>
              <a:rPr lang="nl-BE" sz="1500" dirty="0">
                <a:solidFill>
                  <a:schemeClr val="bg1">
                    <a:lumMod val="10000"/>
                  </a:schemeClr>
                </a:solidFill>
                <a:latin typeface="Arial" panose="020B0604020202020204" pitchFamily="34" charset="0"/>
                <a:cs typeface="Arial" panose="020B0604020202020204" pitchFamily="34" charset="0"/>
              </a:rPr>
              <a:t>schoolpoort gaat open voor de leerlingen die thuis gingen </a:t>
            </a:r>
            <a:r>
              <a:rPr lang="nl-BE" sz="1500" dirty="0" smtClean="0">
                <a:solidFill>
                  <a:schemeClr val="bg1">
                    <a:lumMod val="10000"/>
                  </a:schemeClr>
                </a:solidFill>
                <a:latin typeface="Arial" panose="020B0604020202020204" pitchFamily="34" charset="0"/>
                <a:cs typeface="Arial" panose="020B0604020202020204" pitchFamily="34" charset="0"/>
              </a:rPr>
              <a:t>eten</a:t>
            </a:r>
            <a:endParaRPr lang="nl-BE" sz="1500" dirty="0">
              <a:solidFill>
                <a:schemeClr val="bg1">
                  <a:lumMod val="10000"/>
                </a:schemeClr>
              </a:solidFill>
              <a:latin typeface="Arial" panose="020B0604020202020204" pitchFamily="34" charset="0"/>
              <a:cs typeface="Arial" panose="020B0604020202020204" pitchFamily="34" charset="0"/>
            </a:endParaRPr>
          </a:p>
          <a:p>
            <a:pPr marL="0" indent="0">
              <a:buNone/>
            </a:pPr>
            <a:r>
              <a:rPr lang="nl-BE" sz="1500" dirty="0" smtClean="0">
                <a:solidFill>
                  <a:schemeClr val="bg1">
                    <a:lumMod val="10000"/>
                  </a:schemeClr>
                </a:solidFill>
                <a:latin typeface="Arial" panose="020B0604020202020204" pitchFamily="34" charset="0"/>
                <a:cs typeface="Arial" panose="020B0604020202020204" pitchFamily="34" charset="0"/>
              </a:rPr>
              <a:t>13.40 uur: start van de lessen</a:t>
            </a:r>
          </a:p>
          <a:p>
            <a:pPr marL="0" indent="0">
              <a:buNone/>
            </a:pPr>
            <a:r>
              <a:rPr lang="nl-BE" sz="1500" dirty="0" smtClean="0">
                <a:solidFill>
                  <a:schemeClr val="bg1">
                    <a:lumMod val="10000"/>
                  </a:schemeClr>
                </a:solidFill>
                <a:latin typeface="Arial" panose="020B0604020202020204" pitchFamily="34" charset="0"/>
                <a:cs typeface="Arial" panose="020B0604020202020204" pitchFamily="34" charset="0"/>
              </a:rPr>
              <a:t>15.20 </a:t>
            </a:r>
            <a:r>
              <a:rPr lang="nl-BE" sz="1500" dirty="0">
                <a:solidFill>
                  <a:schemeClr val="bg1">
                    <a:lumMod val="10000"/>
                  </a:schemeClr>
                </a:solidFill>
                <a:latin typeface="Arial" panose="020B0604020202020204" pitchFamily="34" charset="0"/>
                <a:cs typeface="Arial" panose="020B0604020202020204" pitchFamily="34" charset="0"/>
              </a:rPr>
              <a:t>uur – 15.35 uur</a:t>
            </a:r>
            <a:r>
              <a:rPr lang="nl-BE" sz="1500" dirty="0" smtClean="0">
                <a:solidFill>
                  <a:schemeClr val="bg1">
                    <a:lumMod val="10000"/>
                  </a:schemeClr>
                </a:solidFill>
                <a:latin typeface="Arial" panose="020B0604020202020204" pitchFamily="34" charset="0"/>
                <a:cs typeface="Arial" panose="020B0604020202020204" pitchFamily="34" charset="0"/>
              </a:rPr>
              <a:t>: speelkwartier </a:t>
            </a:r>
            <a:r>
              <a:rPr lang="nl-BE" sz="1500" dirty="0">
                <a:solidFill>
                  <a:schemeClr val="bg1">
                    <a:lumMod val="10000"/>
                  </a:schemeClr>
                </a:solidFill>
                <a:latin typeface="Arial" panose="020B0604020202020204" pitchFamily="34" charset="0"/>
                <a:cs typeface="Arial" panose="020B0604020202020204" pitchFamily="34" charset="0"/>
              </a:rPr>
              <a:t>(koek of fruit meegeven kan, maar hoeft niet)</a:t>
            </a:r>
          </a:p>
          <a:p>
            <a:pPr marL="0" indent="0">
              <a:buNone/>
            </a:pPr>
            <a:r>
              <a:rPr lang="nl-BE" sz="1500" dirty="0" smtClean="0">
                <a:solidFill>
                  <a:schemeClr val="bg1">
                    <a:lumMod val="10000"/>
                  </a:schemeClr>
                </a:solidFill>
                <a:latin typeface="Arial" panose="020B0604020202020204" pitchFamily="34" charset="0"/>
                <a:cs typeface="Arial" panose="020B0604020202020204" pitchFamily="34" charset="0"/>
              </a:rPr>
              <a:t>15.35 uur: einde van de lesdag</a:t>
            </a:r>
          </a:p>
          <a:p>
            <a:pPr marL="0" indent="0">
              <a:buNone/>
            </a:pPr>
            <a:r>
              <a:rPr lang="nl-BE" sz="1500" dirty="0" smtClean="0">
                <a:solidFill>
                  <a:schemeClr val="bg1">
                    <a:lumMod val="10000"/>
                  </a:schemeClr>
                </a:solidFill>
                <a:latin typeface="Arial" panose="020B0604020202020204" pitchFamily="34" charset="0"/>
                <a:cs typeface="Arial" panose="020B0604020202020204" pitchFamily="34" charset="0"/>
              </a:rPr>
              <a:t>15.40 </a:t>
            </a:r>
            <a:r>
              <a:rPr lang="nl-BE" sz="1500" dirty="0">
                <a:solidFill>
                  <a:schemeClr val="bg1">
                    <a:lumMod val="10000"/>
                  </a:schemeClr>
                </a:solidFill>
                <a:latin typeface="Arial" panose="020B0604020202020204" pitchFamily="34" charset="0"/>
                <a:cs typeface="Arial" panose="020B0604020202020204" pitchFamily="34" charset="0"/>
              </a:rPr>
              <a:t>uur: </a:t>
            </a:r>
            <a:r>
              <a:rPr lang="nl-BE" sz="1500" dirty="0" smtClean="0">
                <a:solidFill>
                  <a:schemeClr val="bg1">
                    <a:lumMod val="10000"/>
                  </a:schemeClr>
                </a:solidFill>
                <a:latin typeface="Arial" panose="020B0604020202020204" pitchFamily="34" charset="0"/>
                <a:cs typeface="Arial" panose="020B0604020202020204" pitchFamily="34" charset="0"/>
              </a:rPr>
              <a:t>de </a:t>
            </a:r>
            <a:r>
              <a:rPr lang="nl-BE" sz="1500" dirty="0">
                <a:solidFill>
                  <a:schemeClr val="bg1">
                    <a:lumMod val="10000"/>
                  </a:schemeClr>
                </a:solidFill>
                <a:latin typeface="Arial" panose="020B0604020202020204" pitchFamily="34" charset="0"/>
                <a:cs typeface="Arial" panose="020B0604020202020204" pitchFamily="34" charset="0"/>
              </a:rPr>
              <a:t>rijen verlaten de school</a:t>
            </a:r>
          </a:p>
          <a:p>
            <a:pPr marL="0" indent="0">
              <a:buNone/>
            </a:pPr>
            <a:r>
              <a:rPr lang="nl-BE" sz="2000" b="1" dirty="0" smtClean="0">
                <a:solidFill>
                  <a:schemeClr val="accent3"/>
                </a:solidFill>
                <a:latin typeface="Arial" panose="020B0604020202020204" pitchFamily="34" charset="0"/>
                <a:cs typeface="Arial" panose="020B0604020202020204" pitchFamily="34" charset="0"/>
              </a:rPr>
              <a:t>Aandachtspunten:</a:t>
            </a:r>
            <a:r>
              <a:rPr lang="nl-BE" sz="2000" b="1" dirty="0" smtClean="0">
                <a:solidFill>
                  <a:schemeClr val="accent2">
                    <a:lumMod val="50000"/>
                  </a:schemeClr>
                </a:solidFill>
                <a:latin typeface="Arial" panose="020B0604020202020204" pitchFamily="34" charset="0"/>
                <a:cs typeface="Arial" panose="020B0604020202020204" pitchFamily="34" charset="0"/>
              </a:rPr>
              <a:t/>
            </a:r>
            <a:br>
              <a:rPr lang="nl-BE" sz="2000" b="1" dirty="0" smtClean="0">
                <a:solidFill>
                  <a:schemeClr val="accent2">
                    <a:lumMod val="50000"/>
                  </a:schemeClr>
                </a:solidFill>
                <a:latin typeface="Arial" panose="020B0604020202020204" pitchFamily="34" charset="0"/>
                <a:cs typeface="Arial" panose="020B0604020202020204" pitchFamily="34" charset="0"/>
              </a:rPr>
            </a:br>
            <a:r>
              <a:rPr lang="nl-BE" sz="2000" dirty="0" smtClean="0">
                <a:solidFill>
                  <a:schemeClr val="accent2">
                    <a:lumMod val="50000"/>
                  </a:schemeClr>
                </a:solidFill>
                <a:latin typeface="Arial" panose="020B0604020202020204" pitchFamily="34" charset="0"/>
                <a:cs typeface="Arial" panose="020B0604020202020204" pitchFamily="34" charset="0"/>
              </a:rPr>
              <a:t/>
            </a:r>
            <a:br>
              <a:rPr lang="nl-BE" sz="2000" dirty="0" smtClean="0">
                <a:solidFill>
                  <a:schemeClr val="accent2">
                    <a:lumMod val="50000"/>
                  </a:schemeClr>
                </a:solidFill>
                <a:latin typeface="Arial" panose="020B0604020202020204" pitchFamily="34" charset="0"/>
                <a:cs typeface="Arial" panose="020B0604020202020204" pitchFamily="34" charset="0"/>
              </a:rPr>
            </a:br>
            <a:r>
              <a:rPr lang="nl-BE" sz="1400" dirty="0" smtClean="0">
                <a:solidFill>
                  <a:schemeClr val="bg1">
                    <a:lumMod val="10000"/>
                  </a:schemeClr>
                </a:solidFill>
                <a:latin typeface="Arial" panose="020B0604020202020204" pitchFamily="34" charset="0"/>
                <a:cs typeface="Arial" panose="020B0604020202020204" pitchFamily="34" charset="0"/>
              </a:rPr>
              <a:t>tijdig </a:t>
            </a:r>
            <a:r>
              <a:rPr lang="nl-BE" sz="1400" dirty="0">
                <a:solidFill>
                  <a:schemeClr val="bg1">
                    <a:lumMod val="10000"/>
                  </a:schemeClr>
                </a:solidFill>
                <a:latin typeface="Arial" panose="020B0604020202020204" pitchFamily="34" charset="0"/>
                <a:cs typeface="Arial" panose="020B0604020202020204" pitchFamily="34" charset="0"/>
              </a:rPr>
              <a:t>op </a:t>
            </a:r>
            <a:r>
              <a:rPr lang="nl-BE" sz="1400" dirty="0" smtClean="0">
                <a:solidFill>
                  <a:schemeClr val="bg1">
                    <a:lumMod val="10000"/>
                  </a:schemeClr>
                </a:solidFill>
                <a:latin typeface="Arial" panose="020B0604020202020204" pitchFamily="34" charset="0"/>
                <a:cs typeface="Arial" panose="020B0604020202020204" pitchFamily="34" charset="0"/>
              </a:rPr>
              <a:t>school aanwezig! </a:t>
            </a:r>
            <a:r>
              <a:rPr lang="nl-BE" sz="1400" dirty="0">
                <a:solidFill>
                  <a:schemeClr val="bg1">
                    <a:lumMod val="10000"/>
                  </a:schemeClr>
                </a:solidFill>
                <a:latin typeface="Arial" panose="020B0604020202020204" pitchFamily="34" charset="0"/>
                <a:cs typeface="Arial" panose="020B0604020202020204" pitchFamily="34" charset="0"/>
              </a:rPr>
              <a:t>(8.30 uur</a:t>
            </a:r>
            <a:r>
              <a:rPr lang="nl-BE" sz="1400" dirty="0" smtClean="0">
                <a:solidFill>
                  <a:schemeClr val="bg1">
                    <a:lumMod val="10000"/>
                  </a:schemeClr>
                </a:solidFill>
                <a:latin typeface="Arial" panose="020B0604020202020204" pitchFamily="34" charset="0"/>
                <a:cs typeface="Arial" panose="020B0604020202020204" pitchFamily="34" charset="0"/>
              </a:rPr>
              <a:t>) → </a:t>
            </a:r>
            <a:r>
              <a:rPr lang="nl-BE" sz="1400" dirty="0">
                <a:solidFill>
                  <a:schemeClr val="bg1">
                    <a:lumMod val="10000"/>
                  </a:schemeClr>
                </a:solidFill>
                <a:latin typeface="Arial" panose="020B0604020202020204" pitchFamily="34" charset="0"/>
                <a:cs typeface="Arial" panose="020B0604020202020204" pitchFamily="34" charset="0"/>
              </a:rPr>
              <a:t>geeft rust aan </a:t>
            </a:r>
            <a:r>
              <a:rPr lang="nl-BE" sz="1400" dirty="0" smtClean="0">
                <a:solidFill>
                  <a:schemeClr val="bg1">
                    <a:lumMod val="10000"/>
                  </a:schemeClr>
                </a:solidFill>
                <a:latin typeface="Arial" panose="020B0604020202020204" pitchFamily="34" charset="0"/>
                <a:cs typeface="Arial" panose="020B0604020202020204" pitchFamily="34" charset="0"/>
              </a:rPr>
              <a:t>kinderen </a:t>
            </a:r>
            <a:r>
              <a:rPr lang="nl-BE" sz="1400" dirty="0">
                <a:solidFill>
                  <a:schemeClr val="bg1">
                    <a:lumMod val="10000"/>
                  </a:schemeClr>
                </a:solidFill>
                <a:latin typeface="Arial" panose="020B0604020202020204" pitchFamily="34" charset="0"/>
                <a:cs typeface="Arial" panose="020B0604020202020204" pitchFamily="34" charset="0"/>
              </a:rPr>
              <a:t>en leerkrachten</a:t>
            </a:r>
            <a:r>
              <a:rPr lang="nl-BE" sz="2000" dirty="0">
                <a:solidFill>
                  <a:schemeClr val="bg1">
                    <a:lumMod val="10000"/>
                  </a:schemeClr>
                </a:solidFill>
                <a:latin typeface="Arial" panose="020B0604020202020204" pitchFamily="34" charset="0"/>
                <a:cs typeface="Arial" panose="020B0604020202020204" pitchFamily="34" charset="0"/>
              </a:rPr>
              <a:t/>
            </a:r>
            <a:br>
              <a:rPr lang="nl-BE" sz="2000" dirty="0">
                <a:solidFill>
                  <a:schemeClr val="bg1">
                    <a:lumMod val="10000"/>
                  </a:schemeClr>
                </a:solidFill>
                <a:latin typeface="Arial" panose="020B0604020202020204" pitchFamily="34" charset="0"/>
                <a:cs typeface="Arial" panose="020B0604020202020204" pitchFamily="34" charset="0"/>
              </a:rPr>
            </a:br>
            <a:endParaRPr lang="nl-BE" sz="2000" dirty="0">
              <a:solidFill>
                <a:schemeClr val="bg1">
                  <a:lumMod val="10000"/>
                </a:schemeClr>
              </a:solidFill>
              <a:latin typeface="Arial" panose="020B0604020202020204" pitchFamily="34" charset="0"/>
              <a:cs typeface="Arial" panose="020B0604020202020204" pitchFamily="34" charset="0"/>
            </a:endParaRPr>
          </a:p>
          <a:p>
            <a:pPr marL="0" indent="0">
              <a:buNone/>
            </a:pPr>
            <a:endParaRPr lang="nl-BE" dirty="0"/>
          </a:p>
        </p:txBody>
      </p:sp>
    </p:spTree>
    <p:extLst>
      <p:ext uri="{BB962C8B-B14F-4D97-AF65-F5344CB8AC3E}">
        <p14:creationId xmlns:p14="http://schemas.microsoft.com/office/powerpoint/2010/main" val="192552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32F65-8BF5-45C5-B147-4E894C553C58}"/>
              </a:ext>
            </a:extLst>
          </p:cNvPr>
          <p:cNvSpPr>
            <a:spLocks noGrp="1"/>
          </p:cNvSpPr>
          <p:nvPr>
            <p:ph type="title"/>
          </p:nvPr>
        </p:nvSpPr>
        <p:spPr>
          <a:xfrm>
            <a:off x="575733" y="304799"/>
            <a:ext cx="10440000" cy="829467"/>
          </a:xfrm>
        </p:spPr>
        <p:txBody>
          <a:bodyPr>
            <a:normAutofit/>
          </a:bodyPr>
          <a:lstStyle/>
          <a:p>
            <a:r>
              <a:rPr lang="nl-BE" sz="2800" dirty="0"/>
              <a:t/>
            </a:r>
            <a:br>
              <a:rPr lang="nl-BE" sz="2800" dirty="0"/>
            </a:br>
            <a:endParaRPr lang="nl-BE" sz="2800" dirty="0"/>
          </a:p>
        </p:txBody>
      </p:sp>
      <p:sp>
        <p:nvSpPr>
          <p:cNvPr id="3" name="Tijdelijke aanduiding voor inhoud 2">
            <a:extLst>
              <a:ext uri="{FF2B5EF4-FFF2-40B4-BE49-F238E27FC236}">
                <a16:creationId xmlns:a16="http://schemas.microsoft.com/office/drawing/2014/main" id="{F00D2CE5-43EB-4763-8DAB-BEBB02FD24B6}"/>
              </a:ext>
            </a:extLst>
          </p:cNvPr>
          <p:cNvSpPr>
            <a:spLocks noGrp="1"/>
          </p:cNvSpPr>
          <p:nvPr>
            <p:ph idx="1"/>
          </p:nvPr>
        </p:nvSpPr>
        <p:spPr>
          <a:xfrm>
            <a:off x="575730" y="357785"/>
            <a:ext cx="7401621" cy="1600324"/>
          </a:xfrm>
        </p:spPr>
        <p:txBody>
          <a:bodyPr>
            <a:noAutofit/>
          </a:bodyPr>
          <a:lstStyle/>
          <a:p>
            <a:pPr marL="0" indent="0">
              <a:buNone/>
            </a:pPr>
            <a:r>
              <a:rPr lang="nl-BE" sz="2400" b="1" dirty="0">
                <a:solidFill>
                  <a:schemeClr val="accent1"/>
                </a:solidFill>
                <a:latin typeface="+mj-lt"/>
                <a:ea typeface="+mj-ea"/>
                <a:cs typeface="+mj-cs"/>
              </a:rPr>
              <a:t>Middagtoezicht / drank:</a:t>
            </a:r>
          </a:p>
          <a:p>
            <a:pPr>
              <a:buFont typeface="Wingdings" panose="05000000000000000000" pitchFamily="2" charset="2"/>
              <a:buChar char="q"/>
            </a:pPr>
            <a:r>
              <a:rPr lang="nl-BE" sz="1200" dirty="0" smtClean="0">
                <a:latin typeface="Arial" panose="020B0604020202020204" pitchFamily="34" charset="0"/>
                <a:cs typeface="Arial" panose="020B0604020202020204" pitchFamily="34" charset="0"/>
              </a:rPr>
              <a:t>Iedereen eet zijn/haar lunchpakket </a:t>
            </a:r>
            <a:r>
              <a:rPr lang="nl-BE" sz="1200" dirty="0">
                <a:latin typeface="Arial" panose="020B0604020202020204" pitchFamily="34" charset="0"/>
                <a:cs typeface="Arial" panose="020B0604020202020204" pitchFamily="34" charset="0"/>
              </a:rPr>
              <a:t>in de klas </a:t>
            </a:r>
          </a:p>
          <a:p>
            <a:pPr>
              <a:buFont typeface="Wingdings" panose="05000000000000000000" pitchFamily="2" charset="2"/>
              <a:buChar char="q"/>
            </a:pPr>
            <a:r>
              <a:rPr lang="nl-NL" sz="1200" dirty="0" smtClean="0">
                <a:latin typeface="Arial" panose="020B0604020202020204" pitchFamily="34" charset="0"/>
                <a:cs typeface="Arial" panose="020B0604020202020204" pitchFamily="34" charset="0"/>
              </a:rPr>
              <a:t>Iedereen neemt een drinkbus mee gevuld met</a:t>
            </a:r>
            <a:r>
              <a:rPr lang="nl-NL" sz="1200" b="1" dirty="0" smtClean="0">
                <a:latin typeface="Arial" panose="020B0604020202020204" pitchFamily="34" charset="0"/>
                <a:cs typeface="Arial" panose="020B0604020202020204" pitchFamily="34" charset="0"/>
              </a:rPr>
              <a:t> water</a:t>
            </a:r>
            <a:r>
              <a:rPr lang="nl-NL" sz="1200" dirty="0" smtClean="0">
                <a:latin typeface="Arial" panose="020B0604020202020204" pitchFamily="34" charset="0"/>
                <a:cs typeface="Arial" panose="020B0604020202020204" pitchFamily="34" charset="0"/>
              </a:rPr>
              <a:t>. Leerlingen kunnen deze vullen in de klas.</a:t>
            </a:r>
          </a:p>
          <a:p>
            <a:pPr>
              <a:buFont typeface="Wingdings" panose="05000000000000000000" pitchFamily="2" charset="2"/>
              <a:buChar char="q"/>
            </a:pPr>
            <a:r>
              <a:rPr lang="nl-BE" sz="1200" b="1" dirty="0">
                <a:solidFill>
                  <a:srgbClr val="FF0000"/>
                </a:solidFill>
                <a:latin typeface="Arial" panose="020B0604020202020204" pitchFamily="34" charset="0"/>
                <a:cs typeface="Arial" panose="020B0604020202020204" pitchFamily="34" charset="0"/>
              </a:rPr>
              <a:t>Kostprijs: € </a:t>
            </a:r>
            <a:r>
              <a:rPr lang="nl-BE" sz="1200" b="1" dirty="0" smtClean="0">
                <a:solidFill>
                  <a:srgbClr val="FF0000"/>
                </a:solidFill>
                <a:latin typeface="Arial" panose="020B0604020202020204" pitchFamily="34" charset="0"/>
                <a:cs typeface="Arial" panose="020B0604020202020204" pitchFamily="34" charset="0"/>
              </a:rPr>
              <a:t>0,50 </a:t>
            </a:r>
            <a:r>
              <a:rPr lang="nl-BE" sz="1200" b="1" dirty="0">
                <a:solidFill>
                  <a:srgbClr val="FF0000"/>
                </a:solidFill>
                <a:latin typeface="Arial" panose="020B0604020202020204" pitchFamily="34" charset="0"/>
                <a:cs typeface="Arial" panose="020B0604020202020204" pitchFamily="34" charset="0"/>
              </a:rPr>
              <a:t>per kind per </a:t>
            </a:r>
            <a:r>
              <a:rPr lang="nl-BE" sz="1200" b="1" dirty="0" smtClean="0">
                <a:solidFill>
                  <a:srgbClr val="FF0000"/>
                </a:solidFill>
                <a:latin typeface="Arial" panose="020B0604020202020204" pitchFamily="34" charset="0"/>
                <a:cs typeface="Arial" panose="020B0604020202020204" pitchFamily="34" charset="0"/>
              </a:rPr>
              <a:t>middag</a:t>
            </a:r>
            <a:endParaRPr lang="nl-BE" sz="1200" b="1" dirty="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q"/>
            </a:pPr>
            <a:endParaRPr lang="nl-BE" sz="1400" dirty="0" smtClean="0">
              <a:latin typeface="Arial" panose="020B0604020202020204" pitchFamily="34" charset="0"/>
              <a:cs typeface="Arial" panose="020B0604020202020204" pitchFamily="34" charset="0"/>
            </a:endParaRPr>
          </a:p>
          <a:p>
            <a:pPr marL="0" indent="0">
              <a:buNone/>
            </a:pPr>
            <a:endParaRPr lang="nl-BE" sz="1400" dirty="0">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B2632F65-8BF5-45C5-B147-4E894C553C58}"/>
              </a:ext>
            </a:extLst>
          </p:cNvPr>
          <p:cNvSpPr txBox="1">
            <a:spLocks/>
          </p:cNvSpPr>
          <p:nvPr/>
        </p:nvSpPr>
        <p:spPr>
          <a:xfrm>
            <a:off x="575730" y="1867317"/>
            <a:ext cx="10440000" cy="829467"/>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endParaRPr lang="nl-BE" sz="2800" dirty="0"/>
          </a:p>
        </p:txBody>
      </p:sp>
      <p:sp>
        <p:nvSpPr>
          <p:cNvPr id="6" name="Tijdelijke aanduiding voor inhoud 2">
            <a:extLst>
              <a:ext uri="{FF2B5EF4-FFF2-40B4-BE49-F238E27FC236}">
                <a16:creationId xmlns:a16="http://schemas.microsoft.com/office/drawing/2014/main" id="{F00D2CE5-43EB-4763-8DAB-BEBB02FD24B6}"/>
              </a:ext>
            </a:extLst>
          </p:cNvPr>
          <p:cNvSpPr txBox="1">
            <a:spLocks/>
          </p:cNvSpPr>
          <p:nvPr/>
        </p:nvSpPr>
        <p:spPr>
          <a:xfrm>
            <a:off x="575730" y="2011094"/>
            <a:ext cx="7986379" cy="2708401"/>
          </a:xfrm>
          <a:prstGeom prst="rect">
            <a:avLst/>
          </a:prstGeom>
        </p:spPr>
        <p:txBody>
          <a:bodyPr vert="horz" lIns="0" tIns="0" rIns="0" bIns="0" rtlCol="0">
            <a:noAutofit/>
          </a:bodyPr>
          <a:lstStyle>
            <a:lvl1pPr marL="360000" indent="-360000" algn="l" defTabSz="914400" rtl="0" eaLnBrk="1" latinLnBrk="0" hangingPunct="1">
              <a:lnSpc>
                <a:spcPct val="112000"/>
              </a:lnSpc>
              <a:spcBef>
                <a:spcPts val="1000"/>
              </a:spcBef>
              <a:buClr>
                <a:schemeClr val="accent1"/>
              </a:buClr>
              <a:buSzPct val="75000"/>
              <a:buFont typeface="Arial" panose="020B0604020202020204" pitchFamily="34" charset="0"/>
              <a:buChar char="►"/>
              <a:defRPr sz="2800" kern="1200">
                <a:solidFill>
                  <a:schemeClr val="tx1"/>
                </a:solidFill>
                <a:latin typeface="+mn-lt"/>
                <a:ea typeface="+mn-ea"/>
                <a:cs typeface="+mn-cs"/>
              </a:defRPr>
            </a:lvl1pPr>
            <a:lvl2pPr marL="684000" indent="-324000" algn="l" defTabSz="914400" rtl="0" eaLnBrk="1" latinLnBrk="0" hangingPunct="1">
              <a:lnSpc>
                <a:spcPct val="112000"/>
              </a:lnSpc>
              <a:spcBef>
                <a:spcPts val="500"/>
              </a:spcBef>
              <a:buClr>
                <a:schemeClr val="accent1"/>
              </a:buClr>
              <a:buSzPct val="75000"/>
              <a:buFont typeface="Arial" panose="020B0604020202020204" pitchFamily="34" charset="0"/>
              <a:buChar char="►"/>
              <a:defRPr sz="2400" kern="1200">
                <a:solidFill>
                  <a:schemeClr val="tx1"/>
                </a:solidFill>
                <a:latin typeface="+mn-lt"/>
                <a:ea typeface="+mn-ea"/>
                <a:cs typeface="+mn-cs"/>
              </a:defRPr>
            </a:lvl2pPr>
            <a:lvl3pPr marL="1008000" indent="-288000" algn="l" defTabSz="914400" rtl="0" eaLnBrk="1" latinLnBrk="0" hangingPunct="1">
              <a:lnSpc>
                <a:spcPct val="112000"/>
              </a:lnSpc>
              <a:spcBef>
                <a:spcPts val="500"/>
              </a:spcBef>
              <a:buClr>
                <a:schemeClr val="accent1"/>
              </a:buClr>
              <a:buSzPct val="75000"/>
              <a:buFont typeface="Arial" panose="020B0604020202020204" pitchFamily="34" charset="0"/>
              <a:buChar char="►"/>
              <a:defRPr sz="2000" kern="1200">
                <a:solidFill>
                  <a:schemeClr val="tx1"/>
                </a:solidFill>
                <a:latin typeface="+mn-lt"/>
                <a:ea typeface="+mn-ea"/>
                <a:cs typeface="+mn-cs"/>
              </a:defRPr>
            </a:lvl3pPr>
            <a:lvl4pPr marL="1332000" indent="-252000" algn="l" defTabSz="914400" rtl="0" eaLnBrk="1" latinLnBrk="0" hangingPunct="1">
              <a:lnSpc>
                <a:spcPct val="112000"/>
              </a:lnSpc>
              <a:spcBef>
                <a:spcPts val="500"/>
              </a:spcBef>
              <a:buClr>
                <a:schemeClr val="accent1"/>
              </a:buClr>
              <a:buSzPct val="75000"/>
              <a:buFont typeface="Arial" panose="020B0604020202020204" pitchFamily="34" charset="0"/>
              <a:buChar char="►"/>
              <a:defRPr sz="1800" kern="1200">
                <a:solidFill>
                  <a:schemeClr val="tx1"/>
                </a:solidFill>
                <a:latin typeface="+mn-lt"/>
                <a:ea typeface="+mn-ea"/>
                <a:cs typeface="+mn-cs"/>
              </a:defRPr>
            </a:lvl4pPr>
            <a:lvl5pPr marL="1656000" indent="-216000" algn="l" defTabSz="914400" rtl="0" eaLnBrk="1" latinLnBrk="0" hangingPunct="1">
              <a:lnSpc>
                <a:spcPct val="112000"/>
              </a:lnSpc>
              <a:spcBef>
                <a:spcPts val="500"/>
              </a:spcBef>
              <a:buClr>
                <a:schemeClr val="accent1"/>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a:solidFill>
                  <a:schemeClr val="accent1"/>
                </a:solidFill>
                <a:latin typeface="+mj-lt"/>
                <a:ea typeface="+mj-ea"/>
                <a:cs typeface="+mj-cs"/>
              </a:rPr>
              <a:t>Naschoolse opvang:</a:t>
            </a:r>
          </a:p>
          <a:p>
            <a:pPr>
              <a:buFont typeface="Wingdings" panose="05000000000000000000" pitchFamily="2" charset="2"/>
              <a:buChar char="q"/>
            </a:pPr>
            <a:r>
              <a:rPr lang="nl-BE" sz="1200" dirty="0" smtClean="0">
                <a:latin typeface="Arial" panose="020B0604020202020204" pitchFamily="34" charset="0"/>
                <a:cs typeface="Arial" panose="020B0604020202020204" pitchFamily="34" charset="0"/>
              </a:rPr>
              <a:t>Kleuters </a:t>
            </a:r>
            <a:r>
              <a:rPr lang="nl-BE" sz="1200" dirty="0">
                <a:latin typeface="Arial" panose="020B0604020202020204" pitchFamily="34" charset="0"/>
                <a:cs typeface="Arial" panose="020B0604020202020204" pitchFamily="34" charset="0"/>
              </a:rPr>
              <a:t>spelen onder begeleiding </a:t>
            </a:r>
            <a:endParaRPr lang="nl-BE" sz="12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nl-BE" sz="1200" dirty="0" smtClean="0">
                <a:latin typeface="Arial" panose="020B0604020202020204" pitchFamily="34" charset="0"/>
                <a:cs typeface="Arial" panose="020B0604020202020204" pitchFamily="34" charset="0"/>
              </a:rPr>
              <a:t>Lagere </a:t>
            </a:r>
            <a:r>
              <a:rPr lang="nl-BE" sz="1200" dirty="0">
                <a:latin typeface="Arial" panose="020B0604020202020204" pitchFamily="34" charset="0"/>
                <a:cs typeface="Arial" panose="020B0604020202020204" pitchFamily="34" charset="0"/>
              </a:rPr>
              <a:t>school</a:t>
            </a:r>
            <a:r>
              <a:rPr lang="nl-BE" sz="1200" dirty="0" smtClean="0">
                <a:latin typeface="Arial" panose="020B0604020202020204" pitchFamily="34" charset="0"/>
                <a:cs typeface="Arial" panose="020B0604020202020204" pitchFamily="34" charset="0"/>
              </a:rPr>
              <a:t>: </a:t>
            </a:r>
          </a:p>
          <a:p>
            <a:pPr lvl="1">
              <a:buFont typeface="Wingdings" panose="05000000000000000000" pitchFamily="2" charset="2"/>
              <a:buChar char="q"/>
            </a:pPr>
            <a:r>
              <a:rPr lang="nl-BE" sz="1200" dirty="0" smtClean="0">
                <a:latin typeface="Arial" panose="020B0604020202020204" pitchFamily="34" charset="0"/>
                <a:cs typeface="Arial" panose="020B0604020202020204" pitchFamily="34" charset="0"/>
              </a:rPr>
              <a:t>vrij </a:t>
            </a:r>
            <a:r>
              <a:rPr lang="nl-BE" sz="1200" dirty="0">
                <a:latin typeface="Arial" panose="020B0604020202020204" pitchFamily="34" charset="0"/>
                <a:cs typeface="Arial" panose="020B0604020202020204" pitchFamily="34" charset="0"/>
              </a:rPr>
              <a:t>atelier op maandag, op dinsdag en op donderdag  </a:t>
            </a:r>
            <a:r>
              <a:rPr lang="nl-BE" sz="1200" dirty="0" smtClean="0">
                <a:latin typeface="Arial" panose="020B0604020202020204" pitchFamily="34" charset="0"/>
                <a:cs typeface="Arial" panose="020B0604020202020204" pitchFamily="34" charset="0"/>
              </a:rPr>
              <a:t>			</a:t>
            </a:r>
          </a:p>
          <a:p>
            <a:pPr lvl="1">
              <a:buFont typeface="Wingdings" panose="05000000000000000000" pitchFamily="2" charset="2"/>
              <a:buChar char="q"/>
            </a:pPr>
            <a:r>
              <a:rPr lang="nl-BE" sz="1200" dirty="0" smtClean="0">
                <a:latin typeface="Arial" panose="020B0604020202020204" pitchFamily="34" charset="0"/>
                <a:cs typeface="Arial" panose="020B0604020202020204" pitchFamily="34" charset="0"/>
              </a:rPr>
              <a:t>filmforum </a:t>
            </a:r>
            <a:r>
              <a:rPr lang="nl-BE" sz="1200" dirty="0">
                <a:latin typeface="Arial" panose="020B0604020202020204" pitchFamily="34" charset="0"/>
                <a:cs typeface="Arial" panose="020B0604020202020204" pitchFamily="34" charset="0"/>
              </a:rPr>
              <a:t>op </a:t>
            </a:r>
            <a:r>
              <a:rPr lang="nl-BE" sz="1200" dirty="0" smtClean="0">
                <a:latin typeface="Arial" panose="020B0604020202020204" pitchFamily="34" charset="0"/>
                <a:cs typeface="Arial" panose="020B0604020202020204" pitchFamily="34" charset="0"/>
              </a:rPr>
              <a:t>vrijdag</a:t>
            </a:r>
          </a:p>
          <a:p>
            <a:pPr>
              <a:buFont typeface="Wingdings" panose="05000000000000000000" pitchFamily="2" charset="2"/>
              <a:buChar char="q"/>
            </a:pPr>
            <a:r>
              <a:rPr lang="nl-BE" sz="1200" dirty="0" smtClean="0">
                <a:latin typeface="Arial" panose="020B0604020202020204" pitchFamily="34" charset="0"/>
                <a:cs typeface="Arial" panose="020B0604020202020204" pitchFamily="34" charset="0"/>
              </a:rPr>
              <a:t>Woensdagnamiddag</a:t>
            </a:r>
            <a:r>
              <a:rPr lang="nl-BE" sz="1200" b="1" dirty="0" smtClean="0">
                <a:latin typeface="Arial" panose="020B0604020202020204" pitchFamily="34" charset="0"/>
                <a:cs typeface="Arial" panose="020B0604020202020204" pitchFamily="34" charset="0"/>
              </a:rPr>
              <a:t>: </a:t>
            </a:r>
            <a:r>
              <a:rPr lang="nl-BE" sz="1200" dirty="0" smtClean="0">
                <a:latin typeface="Arial" panose="020B0604020202020204" pitchFamily="34" charset="0"/>
                <a:cs typeface="Arial" panose="020B0604020202020204" pitchFamily="34" charset="0"/>
              </a:rPr>
              <a:t>knutselen voor alle leeftijden</a:t>
            </a:r>
            <a:endParaRPr lang="nl-BE" sz="1200" dirty="0">
              <a:latin typeface="Arial" panose="020B0604020202020204" pitchFamily="34" charset="0"/>
              <a:cs typeface="Arial" panose="020B0604020202020204" pitchFamily="34" charset="0"/>
            </a:endParaRPr>
          </a:p>
          <a:p>
            <a:pPr marL="0" indent="0">
              <a:buNone/>
            </a:pPr>
            <a:r>
              <a:rPr lang="nl-BE" sz="1200" b="1" dirty="0" smtClean="0">
                <a:solidFill>
                  <a:srgbClr val="FF0000"/>
                </a:solidFill>
                <a:latin typeface="Arial" panose="020B0604020202020204" pitchFamily="34" charset="0"/>
                <a:cs typeface="Arial" panose="020B0604020202020204" pitchFamily="34" charset="0"/>
              </a:rPr>
              <a:t>Kostprijs: </a:t>
            </a:r>
            <a:r>
              <a:rPr lang="nl-BE" sz="1200" b="1" dirty="0">
                <a:solidFill>
                  <a:srgbClr val="FF0000"/>
                </a:solidFill>
                <a:latin typeface="Arial" panose="020B0604020202020204" pitchFamily="34" charset="0"/>
                <a:cs typeface="Arial" panose="020B0604020202020204" pitchFamily="34" charset="0"/>
              </a:rPr>
              <a:t>€ 0,75 per kind per </a:t>
            </a:r>
            <a:r>
              <a:rPr lang="nl-BE" sz="1200" b="1" dirty="0" smtClean="0">
                <a:solidFill>
                  <a:srgbClr val="FF0000"/>
                </a:solidFill>
                <a:latin typeface="Arial" panose="020B0604020202020204" pitchFamily="34" charset="0"/>
                <a:cs typeface="Arial" panose="020B0604020202020204" pitchFamily="34" charset="0"/>
              </a:rPr>
              <a:t>halfuur, woensdagnamiddag €4,00 per kind per begonnen uur</a:t>
            </a:r>
          </a:p>
          <a:p>
            <a:pPr marL="0" indent="0">
              <a:buNone/>
            </a:pPr>
            <a:r>
              <a:rPr lang="nl-NL" sz="1200" b="1" dirty="0">
                <a:solidFill>
                  <a:srgbClr val="FF0000"/>
                </a:solidFill>
                <a:latin typeface="Arial" panose="020B0604020202020204" pitchFamily="34" charset="0"/>
                <a:cs typeface="Arial" panose="020B0604020202020204" pitchFamily="34" charset="0"/>
              </a:rPr>
              <a:t>	</a:t>
            </a:r>
            <a:endParaRPr lang="nl-BE" sz="1200" b="1" dirty="0" smtClean="0">
              <a:solidFill>
                <a:srgbClr val="FF0000"/>
              </a:solidFill>
              <a:latin typeface="Arial" panose="020B0604020202020204" pitchFamily="34" charset="0"/>
              <a:cs typeface="Arial" panose="020B0604020202020204" pitchFamily="34" charset="0"/>
            </a:endParaRPr>
          </a:p>
          <a:p>
            <a:pPr marL="0" indent="0">
              <a:buNone/>
            </a:pPr>
            <a:endParaRPr lang="nl-BE" sz="1400" b="1" dirty="0" smtClean="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BE" sz="1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BE" sz="1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BE" sz="1400" dirty="0">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B2632F65-8BF5-45C5-B147-4E894C553C58}"/>
              </a:ext>
            </a:extLst>
          </p:cNvPr>
          <p:cNvSpPr txBox="1">
            <a:spLocks/>
          </p:cNvSpPr>
          <p:nvPr/>
        </p:nvSpPr>
        <p:spPr>
          <a:xfrm>
            <a:off x="-467979" y="4554438"/>
            <a:ext cx="10440000" cy="61766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endParaRPr lang="nl-BE" sz="2800" dirty="0"/>
          </a:p>
        </p:txBody>
      </p:sp>
      <p:sp>
        <p:nvSpPr>
          <p:cNvPr id="9" name="Tijdelijke aanduiding voor inhoud 2">
            <a:extLst>
              <a:ext uri="{FF2B5EF4-FFF2-40B4-BE49-F238E27FC236}">
                <a16:creationId xmlns:a16="http://schemas.microsoft.com/office/drawing/2014/main" id="{F00D2CE5-43EB-4763-8DAB-BEBB02FD24B6}"/>
              </a:ext>
            </a:extLst>
          </p:cNvPr>
          <p:cNvSpPr txBox="1">
            <a:spLocks/>
          </p:cNvSpPr>
          <p:nvPr/>
        </p:nvSpPr>
        <p:spPr>
          <a:xfrm>
            <a:off x="575730" y="4479350"/>
            <a:ext cx="11616267" cy="2138503"/>
          </a:xfrm>
          <a:prstGeom prst="rect">
            <a:avLst/>
          </a:prstGeom>
        </p:spPr>
        <p:txBody>
          <a:bodyPr vert="horz" lIns="0" tIns="0" rIns="0" bIns="0" rtlCol="0">
            <a:normAutofit/>
          </a:bodyPr>
          <a:lstStyle>
            <a:lvl1pPr marL="360000" indent="-360000" algn="l" defTabSz="914400" rtl="0" eaLnBrk="1" latinLnBrk="0" hangingPunct="1">
              <a:lnSpc>
                <a:spcPct val="112000"/>
              </a:lnSpc>
              <a:spcBef>
                <a:spcPts val="1000"/>
              </a:spcBef>
              <a:buClr>
                <a:schemeClr val="accent1"/>
              </a:buClr>
              <a:buSzPct val="75000"/>
              <a:buFont typeface="Arial" panose="020B0604020202020204" pitchFamily="34" charset="0"/>
              <a:buChar char="►"/>
              <a:defRPr sz="2800" kern="1200">
                <a:solidFill>
                  <a:schemeClr val="tx1"/>
                </a:solidFill>
                <a:latin typeface="+mn-lt"/>
                <a:ea typeface="+mn-ea"/>
                <a:cs typeface="+mn-cs"/>
              </a:defRPr>
            </a:lvl1pPr>
            <a:lvl2pPr marL="684000" indent="-324000" algn="l" defTabSz="914400" rtl="0" eaLnBrk="1" latinLnBrk="0" hangingPunct="1">
              <a:lnSpc>
                <a:spcPct val="112000"/>
              </a:lnSpc>
              <a:spcBef>
                <a:spcPts val="500"/>
              </a:spcBef>
              <a:buClr>
                <a:schemeClr val="accent1"/>
              </a:buClr>
              <a:buSzPct val="75000"/>
              <a:buFont typeface="Arial" panose="020B0604020202020204" pitchFamily="34" charset="0"/>
              <a:buChar char="►"/>
              <a:defRPr sz="2400" kern="1200">
                <a:solidFill>
                  <a:schemeClr val="tx1"/>
                </a:solidFill>
                <a:latin typeface="+mn-lt"/>
                <a:ea typeface="+mn-ea"/>
                <a:cs typeface="+mn-cs"/>
              </a:defRPr>
            </a:lvl2pPr>
            <a:lvl3pPr marL="1008000" indent="-288000" algn="l" defTabSz="914400" rtl="0" eaLnBrk="1" latinLnBrk="0" hangingPunct="1">
              <a:lnSpc>
                <a:spcPct val="112000"/>
              </a:lnSpc>
              <a:spcBef>
                <a:spcPts val="500"/>
              </a:spcBef>
              <a:buClr>
                <a:schemeClr val="accent1"/>
              </a:buClr>
              <a:buSzPct val="75000"/>
              <a:buFont typeface="Arial" panose="020B0604020202020204" pitchFamily="34" charset="0"/>
              <a:buChar char="►"/>
              <a:defRPr sz="2000" kern="1200">
                <a:solidFill>
                  <a:schemeClr val="tx1"/>
                </a:solidFill>
                <a:latin typeface="+mn-lt"/>
                <a:ea typeface="+mn-ea"/>
                <a:cs typeface="+mn-cs"/>
              </a:defRPr>
            </a:lvl3pPr>
            <a:lvl4pPr marL="1332000" indent="-252000" algn="l" defTabSz="914400" rtl="0" eaLnBrk="1" latinLnBrk="0" hangingPunct="1">
              <a:lnSpc>
                <a:spcPct val="112000"/>
              </a:lnSpc>
              <a:spcBef>
                <a:spcPts val="500"/>
              </a:spcBef>
              <a:buClr>
                <a:schemeClr val="accent1"/>
              </a:buClr>
              <a:buSzPct val="75000"/>
              <a:buFont typeface="Arial" panose="020B0604020202020204" pitchFamily="34" charset="0"/>
              <a:buChar char="►"/>
              <a:defRPr sz="1800" kern="1200">
                <a:solidFill>
                  <a:schemeClr val="tx1"/>
                </a:solidFill>
                <a:latin typeface="+mn-lt"/>
                <a:ea typeface="+mn-ea"/>
                <a:cs typeface="+mn-cs"/>
              </a:defRPr>
            </a:lvl4pPr>
            <a:lvl5pPr marL="1656000" indent="-216000" algn="l" defTabSz="914400" rtl="0" eaLnBrk="1" latinLnBrk="0" hangingPunct="1">
              <a:lnSpc>
                <a:spcPct val="112000"/>
              </a:lnSpc>
              <a:spcBef>
                <a:spcPts val="500"/>
              </a:spcBef>
              <a:buClr>
                <a:schemeClr val="accent1"/>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b="1" dirty="0" smtClean="0">
                <a:solidFill>
                  <a:schemeClr val="accent1"/>
                </a:solidFill>
                <a:latin typeface="+mj-lt"/>
                <a:ea typeface="+mj-ea"/>
                <a:cs typeface="+mj-cs"/>
              </a:rPr>
              <a:t>Registratie </a:t>
            </a:r>
            <a:r>
              <a:rPr lang="nl-BE" sz="2400" b="1" dirty="0">
                <a:solidFill>
                  <a:schemeClr val="accent1"/>
                </a:solidFill>
                <a:latin typeface="+mj-lt"/>
                <a:ea typeface="+mj-ea"/>
                <a:cs typeface="+mj-cs"/>
              </a:rPr>
              <a:t>en betaling </a:t>
            </a:r>
            <a:r>
              <a:rPr lang="nl-BE" sz="2400" b="1" dirty="0" smtClean="0">
                <a:solidFill>
                  <a:schemeClr val="accent1"/>
                </a:solidFill>
                <a:latin typeface="+mj-lt"/>
                <a:ea typeface="+mj-ea"/>
                <a:cs typeface="+mj-cs"/>
              </a:rPr>
              <a:t>voor –en naschoolse </a:t>
            </a:r>
            <a:r>
              <a:rPr lang="nl-BE" sz="2400" b="1" dirty="0">
                <a:solidFill>
                  <a:schemeClr val="accent1"/>
                </a:solidFill>
                <a:latin typeface="+mj-lt"/>
                <a:ea typeface="+mj-ea"/>
                <a:cs typeface="+mj-cs"/>
              </a:rPr>
              <a:t>opvang</a:t>
            </a:r>
            <a:r>
              <a:rPr lang="nl-BE" sz="2400" b="1" dirty="0" smtClean="0">
                <a:solidFill>
                  <a:schemeClr val="accent1"/>
                </a:solidFill>
                <a:latin typeface="+mj-lt"/>
                <a:ea typeface="+mj-ea"/>
                <a:cs typeface="+mj-cs"/>
              </a:rPr>
              <a:t>:</a:t>
            </a:r>
          </a:p>
          <a:p>
            <a:pPr>
              <a:spcBef>
                <a:spcPts val="600"/>
              </a:spcBef>
              <a:buFont typeface="Wingdings" panose="05000000000000000000" pitchFamily="2" charset="2"/>
              <a:buChar char="q"/>
            </a:pPr>
            <a:r>
              <a:rPr lang="nl-BE" sz="1200" dirty="0" smtClean="0"/>
              <a:t>Scansysteem</a:t>
            </a:r>
          </a:p>
          <a:p>
            <a:pPr>
              <a:spcBef>
                <a:spcPts val="600"/>
              </a:spcBef>
              <a:buFont typeface="Wingdings" panose="05000000000000000000" pitchFamily="2" charset="2"/>
              <a:buChar char="q"/>
            </a:pPr>
            <a:r>
              <a:rPr lang="nl-BE" sz="1200" dirty="0" smtClean="0"/>
              <a:t>Sticker met code in heen- en weerschriftje/mapje of agenda</a:t>
            </a:r>
            <a:endParaRPr lang="nl-BE" sz="1200" dirty="0"/>
          </a:p>
          <a:p>
            <a:pPr>
              <a:spcBef>
                <a:spcPts val="600"/>
              </a:spcBef>
              <a:buFont typeface="Wingdings" panose="05000000000000000000" pitchFamily="2" charset="2"/>
              <a:buChar char="q"/>
            </a:pPr>
            <a:r>
              <a:rPr lang="nl-BE" sz="1200" dirty="0"/>
              <a:t>S</a:t>
            </a:r>
            <a:r>
              <a:rPr lang="nl-BE" sz="1200" dirty="0" smtClean="0"/>
              <a:t>cannen bij het binnen komen en verlaten van de school</a:t>
            </a:r>
          </a:p>
          <a:p>
            <a:pPr>
              <a:spcBef>
                <a:spcPts val="600"/>
              </a:spcBef>
              <a:buFont typeface="Wingdings" panose="05000000000000000000" pitchFamily="2" charset="2"/>
              <a:buChar char="q"/>
            </a:pPr>
            <a:r>
              <a:rPr lang="nl-NL" sz="1200" dirty="0" smtClean="0"/>
              <a:t>Tussen 07.00 - 08.00 uur en 16.00-19.00 uur op woensdagnamiddag vanaf 13.00 uur</a:t>
            </a:r>
            <a:endParaRPr lang="nl-BE" sz="1200" dirty="0" smtClean="0"/>
          </a:p>
          <a:p>
            <a:pPr marL="0" indent="0">
              <a:buFont typeface="Arial" panose="020B0604020202020204" pitchFamily="34" charset="0"/>
              <a:buNone/>
            </a:pPr>
            <a:endParaRPr lang="nl-BE" dirty="0"/>
          </a:p>
        </p:txBody>
      </p:sp>
    </p:spTree>
    <p:extLst>
      <p:ext uri="{BB962C8B-B14F-4D97-AF65-F5344CB8AC3E}">
        <p14:creationId xmlns:p14="http://schemas.microsoft.com/office/powerpoint/2010/main" val="802296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0000" y="430924"/>
            <a:ext cx="10440000" cy="785090"/>
          </a:xfrm>
        </p:spPr>
        <p:txBody>
          <a:bodyPr/>
          <a:lstStyle/>
          <a:p>
            <a:r>
              <a:rPr lang="nl-BE" dirty="0" smtClean="0"/>
              <a:t>Gezondheidsbeleid</a:t>
            </a:r>
            <a:endParaRPr lang="nl-BE" dirty="0"/>
          </a:p>
        </p:txBody>
      </p:sp>
      <p:pic>
        <p:nvPicPr>
          <p:cNvPr id="1026" name="Picture 2" descr="https://basisschoolursulinen.be/wp-content/uploads/sites/23/2020/06/102372685_10156915599197651_1185595433951428608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7120" y="1694873"/>
            <a:ext cx="5384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12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32F65-8BF5-45C5-B147-4E894C553C58}"/>
              </a:ext>
            </a:extLst>
          </p:cNvPr>
          <p:cNvSpPr>
            <a:spLocks noGrp="1"/>
          </p:cNvSpPr>
          <p:nvPr>
            <p:ph type="title"/>
          </p:nvPr>
        </p:nvSpPr>
        <p:spPr>
          <a:xfrm>
            <a:off x="575733" y="304799"/>
            <a:ext cx="10440000" cy="829467"/>
          </a:xfrm>
        </p:spPr>
        <p:txBody>
          <a:bodyPr>
            <a:normAutofit/>
          </a:bodyPr>
          <a:lstStyle/>
          <a:p>
            <a:r>
              <a:rPr lang="nl-BE" sz="2800" dirty="0" smtClean="0"/>
              <a:t>Ouders &amp; School</a:t>
            </a:r>
            <a:r>
              <a:rPr lang="nl-BE" sz="2800" dirty="0"/>
              <a:t/>
            </a:r>
            <a:br>
              <a:rPr lang="nl-BE" sz="2800" dirty="0"/>
            </a:br>
            <a:endParaRPr lang="nl-BE" sz="2800" dirty="0"/>
          </a:p>
        </p:txBody>
      </p:sp>
      <p:sp>
        <p:nvSpPr>
          <p:cNvPr id="3" name="Tijdelijke aanduiding voor inhoud 2">
            <a:extLst>
              <a:ext uri="{FF2B5EF4-FFF2-40B4-BE49-F238E27FC236}">
                <a16:creationId xmlns:a16="http://schemas.microsoft.com/office/drawing/2014/main" id="{F00D2CE5-43EB-4763-8DAB-BEBB02FD24B6}"/>
              </a:ext>
            </a:extLst>
          </p:cNvPr>
          <p:cNvSpPr>
            <a:spLocks noGrp="1"/>
          </p:cNvSpPr>
          <p:nvPr>
            <p:ph idx="1"/>
          </p:nvPr>
        </p:nvSpPr>
        <p:spPr>
          <a:xfrm>
            <a:off x="575734" y="1134266"/>
            <a:ext cx="4027554" cy="4204352"/>
          </a:xfrm>
        </p:spPr>
        <p:txBody>
          <a:bodyPr>
            <a:normAutofit/>
          </a:bodyPr>
          <a:lstStyle/>
          <a:p>
            <a:pPr>
              <a:buFont typeface="Wingdings" panose="05000000000000000000" pitchFamily="2" charset="2"/>
              <a:buChar char="q"/>
            </a:pPr>
            <a:r>
              <a:rPr lang="nl-BE" sz="1400" dirty="0" smtClean="0"/>
              <a:t>Oudercomité</a:t>
            </a:r>
          </a:p>
          <a:p>
            <a:pPr>
              <a:buFont typeface="Wingdings" panose="05000000000000000000" pitchFamily="2" charset="2"/>
              <a:buChar char="q"/>
            </a:pPr>
            <a:r>
              <a:rPr lang="nl-BE" sz="1400" dirty="0" smtClean="0"/>
              <a:t>vergaderingen: ± 5x per jaar</a:t>
            </a:r>
            <a:endParaRPr lang="nl-BE" sz="1400" dirty="0"/>
          </a:p>
          <a:p>
            <a:pPr>
              <a:buFont typeface="Wingdings" panose="05000000000000000000" pitchFamily="2" charset="2"/>
              <a:buChar char="q"/>
            </a:pPr>
            <a:r>
              <a:rPr lang="nl-BE" sz="1400" dirty="0" smtClean="0"/>
              <a:t>open koffie (± 6x per jaar)</a:t>
            </a:r>
            <a:endParaRPr lang="nl-BE" sz="1400" dirty="0"/>
          </a:p>
          <a:p>
            <a:pPr>
              <a:buFont typeface="Wingdings" panose="05000000000000000000" pitchFamily="2" charset="2"/>
              <a:buChar char="q"/>
            </a:pPr>
            <a:r>
              <a:rPr lang="nl-BE" sz="1400" dirty="0" smtClean="0"/>
              <a:t>Denktank</a:t>
            </a:r>
            <a:endParaRPr lang="nl-BE" sz="1400" dirty="0"/>
          </a:p>
          <a:p>
            <a:pPr>
              <a:buFont typeface="Wingdings" panose="05000000000000000000" pitchFamily="2" charset="2"/>
              <a:buChar char="q"/>
            </a:pPr>
            <a:r>
              <a:rPr lang="nl-BE" sz="1400" dirty="0" smtClean="0"/>
              <a:t>Klasouders</a:t>
            </a:r>
            <a:endParaRPr lang="nl-BE" sz="1400" dirty="0"/>
          </a:p>
          <a:p>
            <a:pPr>
              <a:buFont typeface="Wingdings" panose="05000000000000000000" pitchFamily="2" charset="2"/>
              <a:buChar char="q"/>
            </a:pPr>
            <a:r>
              <a:rPr lang="nl-BE" sz="1400" dirty="0" smtClean="0"/>
              <a:t>vertegenwoordiging in schoolraad</a:t>
            </a:r>
            <a:endParaRPr lang="nl-BE" sz="1400" dirty="0"/>
          </a:p>
          <a:p>
            <a:pPr>
              <a:buFont typeface="Wingdings" panose="05000000000000000000" pitchFamily="2" charset="2"/>
              <a:buChar char="q"/>
            </a:pPr>
            <a:r>
              <a:rPr lang="nl-BE" sz="1400" dirty="0" smtClean="0"/>
              <a:t>Gezondheidsbeleid</a:t>
            </a:r>
            <a:endParaRPr lang="nl-BE" sz="1400" dirty="0"/>
          </a:p>
          <a:p>
            <a:pPr>
              <a:buFont typeface="Wingdings" panose="05000000000000000000" pitchFamily="2" charset="2"/>
              <a:buChar char="q"/>
            </a:pPr>
            <a:r>
              <a:rPr lang="nl-BE" sz="1400" dirty="0" smtClean="0"/>
              <a:t>Lichtjeswandeling</a:t>
            </a:r>
            <a:endParaRPr lang="nl-BE" sz="1400" dirty="0"/>
          </a:p>
          <a:p>
            <a:pPr>
              <a:buFont typeface="Wingdings" panose="05000000000000000000" pitchFamily="2" charset="2"/>
              <a:buChar char="q"/>
            </a:pPr>
            <a:r>
              <a:rPr lang="nl-BE" sz="1400" dirty="0" smtClean="0"/>
              <a:t>Brunch</a:t>
            </a:r>
            <a:endParaRPr lang="nl-BE" sz="1400" dirty="0"/>
          </a:p>
          <a:p>
            <a:pPr>
              <a:buFont typeface="Wingdings" panose="05000000000000000000" pitchFamily="2" charset="2"/>
              <a:buChar char="q"/>
            </a:pPr>
            <a:r>
              <a:rPr lang="nl-BE" sz="1400" dirty="0" smtClean="0"/>
              <a:t>hulp bij schoolfuif en schoolfeest</a:t>
            </a:r>
            <a:endParaRPr lang="nl-BE" sz="1400" dirty="0"/>
          </a:p>
          <a:p>
            <a:pPr>
              <a:buFont typeface="Wingdings" panose="05000000000000000000" pitchFamily="2" charset="2"/>
              <a:buChar char="q"/>
            </a:pPr>
            <a:r>
              <a:rPr lang="nl-BE" sz="1400" dirty="0" smtClean="0"/>
              <a:t>….</a:t>
            </a:r>
          </a:p>
          <a:p>
            <a:pPr marL="0" indent="0">
              <a:buNone/>
            </a:pPr>
            <a:endParaRPr lang="nl-BE" sz="14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694" y="705288"/>
            <a:ext cx="6412446" cy="4809334"/>
          </a:xfrm>
          <a:prstGeom prst="rect">
            <a:avLst/>
          </a:prstGeom>
        </p:spPr>
      </p:pic>
    </p:spTree>
    <p:extLst>
      <p:ext uri="{BB962C8B-B14F-4D97-AF65-F5344CB8AC3E}">
        <p14:creationId xmlns:p14="http://schemas.microsoft.com/office/powerpoint/2010/main" val="1099030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Leesbeleid</a:t>
            </a:r>
            <a:endParaRPr lang="nl-BE" dirty="0"/>
          </a:p>
        </p:txBody>
      </p:sp>
      <p:sp>
        <p:nvSpPr>
          <p:cNvPr id="3" name="Tijdelijke aanduiding voor inhoud 2"/>
          <p:cNvSpPr>
            <a:spLocks noGrp="1"/>
          </p:cNvSpPr>
          <p:nvPr>
            <p:ph idx="1"/>
          </p:nvPr>
        </p:nvSpPr>
        <p:spPr/>
        <p:txBody>
          <a:bodyPr/>
          <a:lstStyle/>
          <a:p>
            <a:endParaRPr lang="nl-BE" dirty="0"/>
          </a:p>
        </p:txBody>
      </p:sp>
      <p:pic>
        <p:nvPicPr>
          <p:cNvPr id="1026" name="Picture 2" descr="C:\Users\basislkr.EDU\Downloads\IMG-36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0868" y="1913413"/>
            <a:ext cx="4542309" cy="34067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asislkr.EDU\Downloads\IMG-36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2575" y="2885704"/>
            <a:ext cx="4526481" cy="339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358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slkr.EDU\Downloads\IMG-37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8780" y="1060532"/>
            <a:ext cx="3003220" cy="40042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sislkr.EDU\Downloads\IMG-37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752" y="1922646"/>
            <a:ext cx="5015345" cy="37615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sislkr.EDU\Downloads\IMG-37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486" y="390726"/>
            <a:ext cx="3334618" cy="444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29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itos_SNOR">
  <a:themeElements>
    <a:clrScheme name="Kitos-06">
      <a:dk1>
        <a:srgbClr val="292929"/>
      </a:dk1>
      <a:lt1>
        <a:sysClr val="window" lastClr="FFFFFF"/>
      </a:lt1>
      <a:dk2>
        <a:srgbClr val="292929"/>
      </a:dk2>
      <a:lt2>
        <a:srgbClr val="FFFFFF"/>
      </a:lt2>
      <a:accent1>
        <a:srgbClr val="81B1E5"/>
      </a:accent1>
      <a:accent2>
        <a:srgbClr val="D2DCFF"/>
      </a:accent2>
      <a:accent3>
        <a:srgbClr val="81B1E5"/>
      </a:accent3>
      <a:accent4>
        <a:srgbClr val="D2DCFF"/>
      </a:accent4>
      <a:accent5>
        <a:srgbClr val="81B1E5"/>
      </a:accent5>
      <a:accent6>
        <a:srgbClr val="D2DCFF"/>
      </a:accent6>
      <a:hlink>
        <a:srgbClr val="81B1E5"/>
      </a:hlink>
      <a:folHlink>
        <a:srgbClr val="C0C0C0"/>
      </a:folHlink>
    </a:clrScheme>
    <a:fontScheme name="Kit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6_Basis_Ursulinen_Mechelen_PPT_sjabloon_4x3" id="{0F5D71A0-590E-4FA9-AD4B-524451C99C65}" vid="{EA1AE03D-5810-4F16-8A53-B227ED6F22EC}"/>
    </a:ext>
  </a:extLst>
</a:theme>
</file>

<file path=docProps/app.xml><?xml version="1.0" encoding="utf-8"?>
<Properties xmlns="http://schemas.openxmlformats.org/officeDocument/2006/extended-properties" xmlns:vt="http://schemas.openxmlformats.org/officeDocument/2006/docPropsVTypes">
  <TotalTime>703</TotalTime>
  <Words>930</Words>
  <Application>Microsoft Office PowerPoint</Application>
  <PresentationFormat>Breedbeeld</PresentationFormat>
  <Paragraphs>105</Paragraphs>
  <Slides>16</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16</vt:i4>
      </vt:variant>
    </vt:vector>
  </HeadingPairs>
  <TitlesOfParts>
    <vt:vector size="23" baseType="lpstr">
      <vt:lpstr>Arial</vt:lpstr>
      <vt:lpstr>Calibri</vt:lpstr>
      <vt:lpstr>Calibri Light</vt:lpstr>
      <vt:lpstr>Myriad Pro</vt:lpstr>
      <vt:lpstr>Wingdings</vt:lpstr>
      <vt:lpstr>Kantoorthema</vt:lpstr>
      <vt:lpstr>Kitos_SNOR</vt:lpstr>
      <vt:lpstr>Info basisschool</vt:lpstr>
      <vt:lpstr>Het team van de kleuterschool: </vt:lpstr>
      <vt:lpstr>Het team van de lagere school: </vt:lpstr>
      <vt:lpstr>Schoolorganisatie</vt:lpstr>
      <vt:lpstr> </vt:lpstr>
      <vt:lpstr>Gezondheidsbeleid</vt:lpstr>
      <vt:lpstr>Ouders &amp; School </vt:lpstr>
      <vt:lpstr>Leesbeleid</vt:lpstr>
      <vt:lpstr>PowerPoint-presentatie</vt:lpstr>
      <vt:lpstr>PowerPoint-presentatie</vt:lpstr>
      <vt:lpstr>Leesplezier &amp; leesmotivatie</vt:lpstr>
      <vt:lpstr>ZILL (Zin In Leren, Zin In Leven en het 4- sporenbeleid) </vt:lpstr>
      <vt:lpstr>ZILL- krachtlijnen toepassen in MUVO</vt:lpstr>
      <vt:lpstr>PowerPoint-presentatie</vt:lpstr>
      <vt:lpstr>Talentwerking  kleuterschool en 1ste leerjaar</vt:lpstr>
      <vt:lpstr>Talentwerking  tweede tot zesde leerjaar</vt:lpstr>
    </vt:vector>
  </TitlesOfParts>
  <Company>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begint een nieuwe sectie</dc:title>
  <dc:creator>Ursulinen Mechelen</dc:creator>
  <cp:lastModifiedBy>Bruno Trogh</cp:lastModifiedBy>
  <cp:revision>56</cp:revision>
  <dcterms:created xsi:type="dcterms:W3CDTF">2018-03-19T13:27:47Z</dcterms:created>
  <dcterms:modified xsi:type="dcterms:W3CDTF">2020-09-14T18:38:01Z</dcterms:modified>
</cp:coreProperties>
</file>