
<file path=[Content_Types].xml><?xml version="1.0" encoding="utf-8"?>
<Types xmlns="http://schemas.openxmlformats.org/package/2006/content-types">
  <Default Extension="HEIC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33DBB-2472-4FF1-837E-5359F9B9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D0A932-AF1A-4AB0-837E-7EF0C1435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494BB3-FFED-4569-BC20-563F9B46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5D73DA-BAAC-42E6-B889-F0609945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35B1E0-E06E-4E53-B934-E604CE14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103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195B8-495E-4ABF-BB67-02A160A16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2686958-1860-4BC3-9069-637817D7F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6F8742-41EC-4A9F-AC81-19A0DA65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9BF499-7F67-42A7-A210-E7FA84BF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B3491D-F9FE-4306-8D7F-5EECD15C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018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F1FCBDF-28E2-4DB1-9B18-CB153E05D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346A8D3-0829-40A2-B2C8-41D7F9CF4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3B0A3F-59AE-472E-963A-ECD2E118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76FBF1-F0DA-4F18-97A5-5D3C2857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F4E5B1-305C-42F1-8AC4-C9CE8CD4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144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B08EA-3991-4D68-AF09-7D4154D4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149F1A-5621-49FE-A342-6A29B905C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57CA21-21D8-4508-816C-9419C1EE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3CB6DE-EEAD-4B9E-AE77-7C36E0FBD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924AD5-C778-4D2B-BF95-592DAE340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107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87AE3-CE9E-4901-A7A1-5E1E1481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DBB5E6-3097-4B2D-BD8A-A258EAD05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A7D40F-4477-4B22-A0D2-085487EA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FC2E92-8991-458E-8F53-C076F483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7E4B6E-FB48-4DFC-A366-AD35C6E9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753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109BF-027F-4D4B-ACE6-FF602E44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1B8124-94AE-43F8-9996-8CA4A8BAA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3DAA40-40BD-4652-B2F7-D3F145B43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F5D29B7-68E8-4BE0-8DB2-912884454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7B59C91-ABE1-4DBE-8B41-208E99382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D611B5-0BC6-40FE-8C69-EC956DBC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059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764AC-249D-4661-AB50-20B971BD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7E84AA-36F4-4667-9FB9-743367079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31285A-AF94-4BBE-BFCC-39522FD3A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E882006-4029-4601-A4D5-8800633F7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8A145DC-45CE-4F3C-B535-8B02F8B5D2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EFCC988-CF8A-4EC3-B284-D307CE48E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95E1BB4-BDD9-42E7-BFFF-28A3663F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E769D80-5F3A-4910-AC30-1C8DAA5A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432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B4ED6-A910-41F6-A913-E4205183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18AB221-B095-4C9C-816E-F43E629C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C5D1136-734F-48E2-AF05-9B120737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052CE1-295B-45B4-89DF-AE6A6B35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185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141652F-9DED-43D0-AEC7-1CE7BE28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01D115-F984-4499-8CE3-BF7DB5BF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4AE9BA-105C-465E-941B-D81A97686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942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348DC-A6A4-4251-9CEC-BF6CA2B8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348524-5D8E-4061-9B72-914D0F9EC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32289D-170F-4DEA-9C4B-9E966B3EF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7A19F98-30FA-4472-B0D6-BCC7F7E9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AB1E6C-330D-4BD3-A7D4-6FA8743D4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F88794-4F63-4BB8-9215-39D20F47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78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979FC-5CE2-4D81-9B11-4B12B447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ABEC87-1D81-4764-BA05-A35868F22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A5642AF-DF3B-4C1D-A5F4-07295B87B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6CC419-9158-42E4-BC80-D2DBF6BB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CE71C63-9F7B-4D85-BE75-24BE9FFD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76E9F0-935E-45F8-9D0C-868E11D9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391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61E66D2-40A2-4239-BD38-F6F9ECE2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7D86B2-E8EE-4464-92D7-B2F2939DB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E093B8-DD8D-49FC-B89F-FE75D96FD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61DC5-6143-4B9B-A22E-179EB9582FC6}" type="datetimeFigureOut">
              <a:rPr lang="nl-BE" smtClean="0"/>
              <a:t>5/05/2020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8A1003-E78F-425B-86B5-B985A69DE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8F7266-D541-4706-88EF-FC23B6265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6351B-D2C0-445D-800F-411A92E60CEC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917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HEIC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HEIC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HEIC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HEIC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HEIC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HEIC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HEIC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HEIC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HEIC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HEIC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HEIC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HEIC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HEIC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HEIC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HEIC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HEIC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HEIC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HEIC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55B58F7-92E1-40AB-8867-0263B9232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4F8EC4C-0C54-4EFD-BA94-89B90F8EEF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91200"/>
            <a:ext cx="9144000" cy="929640"/>
          </a:xfrm>
        </p:spPr>
        <p:txBody>
          <a:bodyPr/>
          <a:lstStyle/>
          <a:p>
            <a:r>
              <a:rPr lang="nl-BE" dirty="0"/>
              <a:t>Ik ben echt vrij en dat maakt me blij.</a:t>
            </a:r>
          </a:p>
          <a:p>
            <a:r>
              <a:rPr lang="nl-BE" dirty="0"/>
              <a:t>Ik voel me als een kat die zalig ligt op een mat.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7B24F47-EDF6-4DC6-870D-8CB2C4DF7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0"/>
            <a:ext cx="9924288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1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51CE11E-90C2-4703-8C39-9F037B9F9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64352"/>
            <a:ext cx="9144000" cy="856488"/>
          </a:xfrm>
        </p:spPr>
        <p:txBody>
          <a:bodyPr>
            <a:normAutofit lnSpcReduction="10000"/>
          </a:bodyPr>
          <a:lstStyle/>
          <a:p>
            <a:r>
              <a:rPr lang="nl-BE" dirty="0"/>
              <a:t>Kijk eens naar mijn broer. Wat kijkt hij stoer.</a:t>
            </a:r>
          </a:p>
          <a:p>
            <a:r>
              <a:rPr lang="nl-BE" dirty="0"/>
              <a:t>Ah nee, hij is boos. Maar hij heeft wel een mooie roos.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990AA6-19FA-4CE0-8282-9DAECFA04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7" y="417576"/>
            <a:ext cx="9905326" cy="52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1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9DBABC1-9150-4C9A-B0D7-1157AC5AB5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344" y="5766816"/>
            <a:ext cx="9144000" cy="966216"/>
          </a:xfrm>
        </p:spPr>
        <p:txBody>
          <a:bodyPr/>
          <a:lstStyle/>
          <a:p>
            <a:r>
              <a:rPr lang="nl-BE" dirty="0"/>
              <a:t>Jouw rode bloem is mooi. Wat als ik ermee gooi?</a:t>
            </a:r>
          </a:p>
          <a:p>
            <a:r>
              <a:rPr lang="nl-BE" dirty="0"/>
              <a:t>Pas op voor die kaas en de gele bloemen in de vaas.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D5F4C20-F3FA-4B96-B35C-F96DC1C94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124968"/>
            <a:ext cx="10107168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9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655DA6D-5681-4ACC-B5CE-BD1C99242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0" y="5791200"/>
            <a:ext cx="9144000" cy="954024"/>
          </a:xfrm>
        </p:spPr>
        <p:txBody>
          <a:bodyPr/>
          <a:lstStyle/>
          <a:p>
            <a:r>
              <a:rPr lang="nl-BE" dirty="0"/>
              <a:t>Wat een lange tocht, ik weet niet meer wat ik zocht.</a:t>
            </a:r>
          </a:p>
          <a:p>
            <a:r>
              <a:rPr lang="nl-BE" dirty="0"/>
              <a:t>Misschien staat het in het boek? Of he, is dat misschien een koek?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42C381-187C-4441-B226-233997546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6" y="0"/>
            <a:ext cx="10229088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7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07D7368-8D6F-4612-87BD-E0BC01453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3456" y="5852160"/>
            <a:ext cx="9144000" cy="868680"/>
          </a:xfrm>
        </p:spPr>
        <p:txBody>
          <a:bodyPr/>
          <a:lstStyle/>
          <a:p>
            <a:r>
              <a:rPr lang="nl-BE" dirty="0"/>
              <a:t>Ik heb eigenlijk wel honger. Was ik maar wat jonger.</a:t>
            </a:r>
            <a:br>
              <a:rPr lang="nl-BE" dirty="0"/>
            </a:br>
            <a:r>
              <a:rPr lang="nl-BE" dirty="0"/>
              <a:t>Toen had ik een peer, maar het was een knuffel beer.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9AA735E-D164-47D4-8690-3E85DE4B6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" y="0"/>
            <a:ext cx="10472928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9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28C274BA-750D-4DDE-879B-8DD9AB92F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5376" y="5925312"/>
            <a:ext cx="9144000" cy="832104"/>
          </a:xfrm>
        </p:spPr>
        <p:txBody>
          <a:bodyPr/>
          <a:lstStyle/>
          <a:p>
            <a:r>
              <a:rPr lang="nl-BE" dirty="0"/>
              <a:t>Die kan ik niet opeten! Ik ben ook nog wat vergeten. </a:t>
            </a:r>
            <a:br>
              <a:rPr lang="nl-BE" dirty="0"/>
            </a:br>
            <a:r>
              <a:rPr lang="nl-BE" dirty="0"/>
              <a:t>Het is mijn jas, voor die hele grote plas.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B83335-52C4-4CF0-B746-EB5DD83D2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802368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0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306DD1A-99A2-430A-BCDE-050985FFB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7568" y="6022848"/>
            <a:ext cx="9144000" cy="734568"/>
          </a:xfrm>
        </p:spPr>
        <p:txBody>
          <a:bodyPr>
            <a:normAutofit lnSpcReduction="10000"/>
          </a:bodyPr>
          <a:lstStyle/>
          <a:p>
            <a:r>
              <a:rPr lang="nl-BE" dirty="0"/>
              <a:t>Ach, niet erg hoor. Ik kruip gewoon de wolken door.</a:t>
            </a:r>
            <a:br>
              <a:rPr lang="nl-BE" dirty="0"/>
            </a:br>
            <a:r>
              <a:rPr lang="nl-BE" dirty="0"/>
              <a:t>Naar die mooie pier die getrouwd is met een mier.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DFEFBC-196B-4FFE-B60E-C35115B78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97568" cy="58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FD7A85E3-0CDF-49D1-8A03-7A7E69B6F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5779008"/>
            <a:ext cx="9144000" cy="917448"/>
          </a:xfrm>
        </p:spPr>
        <p:txBody>
          <a:bodyPr/>
          <a:lstStyle/>
          <a:p>
            <a:r>
              <a:rPr lang="nl-BE" dirty="0"/>
              <a:t>Nu ben ik bij de man die echt toveren kan. </a:t>
            </a:r>
          </a:p>
          <a:p>
            <a:r>
              <a:rPr lang="nl-BE" dirty="0"/>
              <a:t>Hij is een beetje kaal en hij heeft een oranje sjaal.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C04CC5-0AAD-4F16-9B5C-EBB90BF54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9728"/>
            <a:ext cx="985113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63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02AAD4E-8E39-427D-96A9-84F21247B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9344" y="5613718"/>
            <a:ext cx="9144000" cy="1067498"/>
          </a:xfrm>
        </p:spPr>
        <p:txBody>
          <a:bodyPr>
            <a:normAutofit lnSpcReduction="10000"/>
          </a:bodyPr>
          <a:lstStyle/>
          <a:p>
            <a:r>
              <a:rPr lang="nl-BE" dirty="0" err="1"/>
              <a:t>Okuspokus</a:t>
            </a:r>
            <a:r>
              <a:rPr lang="nl-BE" dirty="0"/>
              <a:t> pas riep hij luid en sprak de toverwoorden uit:</a:t>
            </a:r>
            <a:br>
              <a:rPr lang="nl-BE" dirty="0"/>
            </a:br>
            <a:r>
              <a:rPr lang="nl-BE" dirty="0"/>
              <a:t>Door al dat gerijm, kon de reus weer kleiner zijn. </a:t>
            </a:r>
            <a:br>
              <a:rPr lang="nl-BE" dirty="0"/>
            </a:br>
            <a:r>
              <a:rPr lang="nl-BE" dirty="0"/>
              <a:t>Er kwam een varkentje met een lange snuit en het verhaaltje is nu uit.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CB56D7B-1E20-49DE-B232-8F37C959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" y="0"/>
            <a:ext cx="9899904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1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48759E4-46BE-4546-BEF2-BC9D3C184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9072" y="5989638"/>
            <a:ext cx="9144000" cy="823658"/>
          </a:xfrm>
        </p:spPr>
        <p:txBody>
          <a:bodyPr/>
          <a:lstStyle/>
          <a:p>
            <a:r>
              <a:rPr lang="nl-BE" dirty="0"/>
              <a:t>Deze prenten zijn heel speciaal en vormen een verhaal.</a:t>
            </a:r>
            <a:br>
              <a:rPr lang="nl-BE" dirty="0"/>
            </a:br>
            <a:r>
              <a:rPr lang="nl-BE" dirty="0"/>
              <a:t>Er was eens een grote reus en er duwde een kindje op zijn neus.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ECC814C-CAC4-4AD1-A975-08310D0E2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3" y="280416"/>
            <a:ext cx="9724913" cy="55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0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C3303A6-3AAE-41E2-811B-C5A2AA386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0" y="163893"/>
            <a:ext cx="11463307" cy="5369116"/>
          </a:xfr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13AFBF7F-68AC-4C7A-9444-D9D87318BBEB}"/>
              </a:ext>
            </a:extLst>
          </p:cNvPr>
          <p:cNvSpPr txBox="1">
            <a:spLocks/>
          </p:cNvSpPr>
          <p:nvPr/>
        </p:nvSpPr>
        <p:spPr>
          <a:xfrm>
            <a:off x="1524000" y="5760721"/>
            <a:ext cx="9144000" cy="8236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BE" dirty="0"/>
              <a:t>De reus vond het niet fijn en wou veel liever kleiner zijn.</a:t>
            </a:r>
            <a:br>
              <a:rPr lang="nl-BE" dirty="0"/>
            </a:br>
            <a:r>
              <a:rPr lang="nl-BE" dirty="0"/>
              <a:t>Hij ging dus naar het bos en hij zag daar een oranje vos.</a:t>
            </a:r>
          </a:p>
        </p:txBody>
      </p:sp>
    </p:spTree>
    <p:extLst>
      <p:ext uri="{BB962C8B-B14F-4D97-AF65-F5344CB8AC3E}">
        <p14:creationId xmlns:p14="http://schemas.microsoft.com/office/powerpoint/2010/main" val="245974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D4D02E-BDA2-4ABF-93F3-0CC4AE97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520" y="5821680"/>
            <a:ext cx="10515600" cy="103632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Oh lieve vos, jij moet mij helpen. Had ik maar twee schelpen.</a:t>
            </a:r>
            <a:br>
              <a:rPr lang="nl-BE" dirty="0"/>
            </a:br>
            <a:r>
              <a:rPr lang="nl-BE" dirty="0"/>
              <a:t>En een pet, dan lag ik waarschijnlijk nu al in mijn bed.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002C03-3133-4977-8C0E-774DE3356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52" y="91043"/>
            <a:ext cx="10515600" cy="56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A4A933-FE6C-4F58-874D-EA0CC6D1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20511"/>
            <a:ext cx="10515600" cy="1031939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/>
              <a:t>Die schelpen zijn niet goed. Weet je wat je doen moet?</a:t>
            </a:r>
          </a:p>
          <a:p>
            <a:pPr marL="0" indent="0" algn="ctr">
              <a:buNone/>
            </a:pPr>
            <a:r>
              <a:rPr lang="nl-BE" dirty="0"/>
              <a:t>Ga maar naar de rode bus en geef die maar een dikke kus.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CA6866-ED29-4548-956A-E6F00BC0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56" y="365760"/>
            <a:ext cx="9314688" cy="51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0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EAE613F6-0C4B-482C-82EE-ABEE6BD76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7"/>
            <a:ext cx="9144000" cy="954024"/>
          </a:xfrm>
        </p:spPr>
        <p:txBody>
          <a:bodyPr/>
          <a:lstStyle/>
          <a:p>
            <a:r>
              <a:rPr lang="nl-BE" dirty="0"/>
              <a:t>Dus de reus die ging op pad, niet door de grote stad.</a:t>
            </a:r>
          </a:p>
          <a:p>
            <a:r>
              <a:rPr lang="nl-BE" dirty="0"/>
              <a:t>Maar langs de paddenstoel met een rode hoed en een lange witte voet.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789885-DE67-40A4-929C-19D40ECC4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88" y="168339"/>
            <a:ext cx="9741408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5186E94-0323-456C-9555-714450651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25312"/>
            <a:ext cx="9144000" cy="795528"/>
          </a:xfrm>
        </p:spPr>
        <p:txBody>
          <a:bodyPr/>
          <a:lstStyle/>
          <a:p>
            <a:r>
              <a:rPr lang="nl-BE" dirty="0"/>
              <a:t>Het duurde niet erg lang. Stop! Riep een gekke slang.</a:t>
            </a:r>
            <a:br>
              <a:rPr lang="nl-BE" dirty="0"/>
            </a:br>
            <a:r>
              <a:rPr lang="nl-BE" dirty="0"/>
              <a:t>Hier is een grote muur. Hij bestaat uit alleen maar vuur.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97EE0E6-3612-428E-81F2-273279319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65786"/>
            <a:ext cx="10283952" cy="5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537F30D-1D8E-4CE6-AB1F-979C52168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5648" y="5735637"/>
            <a:ext cx="9144000" cy="893064"/>
          </a:xfrm>
        </p:spPr>
        <p:txBody>
          <a:bodyPr/>
          <a:lstStyle/>
          <a:p>
            <a:r>
              <a:rPr lang="nl-BE" dirty="0"/>
              <a:t>Vuur doet echt geen pijn. Ik ben niet meer klein.</a:t>
            </a:r>
          </a:p>
          <a:p>
            <a:r>
              <a:rPr lang="nl-BE" dirty="0"/>
              <a:t>Daar zie ik een gevangenis die lijkt op een walvis.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D5A0D6-9F3A-4458-AB48-1C36563D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668256" cy="566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9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40160EC-95E3-4C32-A888-88E4E07C8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864352"/>
            <a:ext cx="9144000" cy="844296"/>
          </a:xfrm>
        </p:spPr>
        <p:txBody>
          <a:bodyPr/>
          <a:lstStyle/>
          <a:p>
            <a:r>
              <a:rPr lang="nl-BE" dirty="0"/>
              <a:t>Dat is veel erger dan die muur. Had ik maar een auto met een stuur.</a:t>
            </a:r>
            <a:br>
              <a:rPr lang="nl-BE" dirty="0"/>
            </a:br>
            <a:r>
              <a:rPr lang="nl-BE" dirty="0"/>
              <a:t>Ik ben niet gevangen in een kooi zoals een konijn met hooi.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B2AF67-A76E-4C68-B189-142815A94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912096" cy="58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1107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321</Words>
  <Application>Microsoft Office PowerPoint</Application>
  <PresentationFormat>Breedbeeld</PresentationFormat>
  <Paragraphs>25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Tineke Hermans</dc:creator>
  <cp:lastModifiedBy>Tineke Hermans</cp:lastModifiedBy>
  <cp:revision>6</cp:revision>
  <dcterms:created xsi:type="dcterms:W3CDTF">2020-05-05T09:57:57Z</dcterms:created>
  <dcterms:modified xsi:type="dcterms:W3CDTF">2020-05-05T10:37:44Z</dcterms:modified>
</cp:coreProperties>
</file>