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Kiekens" initials="IK" lastIdx="1" clrIdx="0">
    <p:extLst>
      <p:ext uri="{19B8F6BF-5375-455C-9EA6-DF929625EA0E}">
        <p15:presenceInfo xmlns:p15="http://schemas.microsoft.com/office/powerpoint/2012/main" userId="Inge Kieken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3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22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41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61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7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928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317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685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782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98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094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218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970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940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647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814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E07F4-81FA-F34F-8DB2-FD3EF9D894EF}" type="datetimeFigureOut">
              <a:rPr lang="nl-BE" smtClean="0"/>
              <a:t>26/04/2020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4F0D047-E323-2F4E-947A-98771D7D587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23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1.png"/><Relationship Id="rId4" Type="http://schemas.openxmlformats.org/officeDocument/2006/relationships/audio" Target="../media/media4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slideLayout" Target="../slideLayouts/slideLayout2.xml"/><Relationship Id="rId3" Type="http://schemas.microsoft.com/office/2007/relationships/media" Target="../media/media7.m4a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5" Type="http://schemas.microsoft.com/office/2007/relationships/media" Target="../media/media8.m4a"/><Relationship Id="rId15" Type="http://schemas.openxmlformats.org/officeDocument/2006/relationships/image" Target="../media/image1.png"/><Relationship Id="rId10" Type="http://schemas.openxmlformats.org/officeDocument/2006/relationships/audio" Target="../media/media10.m4a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41E94-1415-C840-8529-00A506FCE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/>
              <a:t>Sprong 8 les 93</a:t>
            </a:r>
            <a:br>
              <a:rPr lang="nl-BE" dirty="0"/>
            </a:br>
            <a:r>
              <a:rPr lang="nl-BE" dirty="0"/>
              <a:t>kommagetallen tot op 0,1 vermenigvuldigen en delen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3AB91F-1B70-964E-956E-FB8432DCAB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C7A73A-E946-8E4E-9940-748FBBAC5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6258" y="210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BBFEA-6B66-6F45-B9D2-CC44FD28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Kommagetallen tot op 0,1 vermenigvuldigen (NNB p. 37)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78CB450-9DFA-2E43-AEA6-00D642CDA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4194" t="14964" r="15554" b="60445"/>
          <a:stretch/>
        </p:blipFill>
        <p:spPr>
          <a:xfrm>
            <a:off x="2592925" y="1905000"/>
            <a:ext cx="8740198" cy="4510547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5DFB2FF-4575-BA43-A4A1-2ED1FE0A4266}"/>
              </a:ext>
            </a:extLst>
          </p:cNvPr>
          <p:cNvSpPr txBox="1"/>
          <p:nvPr/>
        </p:nvSpPr>
        <p:spPr>
          <a:xfrm>
            <a:off x="6368510" y="4291779"/>
            <a:ext cx="3070458" cy="678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FEF5A7D-4956-974C-9A69-7865FAC780BD}"/>
              </a:ext>
            </a:extLst>
          </p:cNvPr>
          <p:cNvSpPr txBox="1">
            <a:spLocks/>
          </p:cNvSpPr>
          <p:nvPr/>
        </p:nvSpPr>
        <p:spPr>
          <a:xfrm>
            <a:off x="6368510" y="4291779"/>
            <a:ext cx="2841857" cy="6784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1600" dirty="0">
                <a:solidFill>
                  <a:schemeClr val="tx1"/>
                </a:solidFill>
              </a:rPr>
              <a:t>2 x 0,9 = 2 x 9t = 18t = 1,8 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A99A5C-4E73-D449-80DF-DD3D485AB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7429" y="3753873"/>
            <a:ext cx="812800" cy="8128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4958EC2-608B-9042-9BCB-5109F7D73122}"/>
              </a:ext>
            </a:extLst>
          </p:cNvPr>
          <p:cNvSpPr txBox="1"/>
          <p:nvPr/>
        </p:nvSpPr>
        <p:spPr>
          <a:xfrm>
            <a:off x="6384332" y="4753519"/>
            <a:ext cx="1765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TIP:</a:t>
            </a:r>
          </a:p>
          <a:p>
            <a:r>
              <a:rPr lang="nl-BE" sz="1200" dirty="0"/>
              <a:t>Zet de getallen in de positietabel: </a:t>
            </a:r>
          </a:p>
          <a:p>
            <a:endParaRPr lang="nl-BE" sz="1200" dirty="0"/>
          </a:p>
          <a:p>
            <a:endParaRPr lang="nl-BE" sz="1200" dirty="0"/>
          </a:p>
          <a:p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C7C4F98-450B-C947-B31F-CFA8DB709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187" y="5323489"/>
            <a:ext cx="1797042" cy="461740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2EA8816F-86C9-CA4E-BD68-B31DBBED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55613"/>
            <a:ext cx="2857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82A535-CC77-4248-932D-2B65496C4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8074" y="2079523"/>
            <a:ext cx="2986161" cy="7672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012301-2631-DF4D-B8CA-313DC09B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297" y="624110"/>
            <a:ext cx="10075938" cy="1280890"/>
          </a:xfrm>
        </p:spPr>
        <p:txBody>
          <a:bodyPr/>
          <a:lstStyle/>
          <a:p>
            <a:r>
              <a:rPr lang="nl-BE" dirty="0"/>
              <a:t>Kommagetallen tot op 0,1 delen (NNB p. 37)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820806A-AD7B-984F-9356-B6904497B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l="53218" t="39166" r="17505" b="17506"/>
          <a:stretch/>
        </p:blipFill>
        <p:spPr>
          <a:xfrm>
            <a:off x="2592925" y="1264555"/>
            <a:ext cx="5769410" cy="5336703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A9AC52D-53E5-1140-8B14-6963D009273B}"/>
              </a:ext>
            </a:extLst>
          </p:cNvPr>
          <p:cNvSpPr txBox="1"/>
          <p:nvPr/>
        </p:nvSpPr>
        <p:spPr>
          <a:xfrm>
            <a:off x="6164826" y="2079523"/>
            <a:ext cx="20647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200" dirty="0"/>
              <a:t>30t : 10 = 3t = 0,3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E412F9-94F8-F940-ABBB-DA4724BC9B4E}"/>
              </a:ext>
            </a:extLst>
          </p:cNvPr>
          <p:cNvSpPr txBox="1"/>
          <p:nvPr/>
        </p:nvSpPr>
        <p:spPr>
          <a:xfrm>
            <a:off x="6164826" y="2307362"/>
            <a:ext cx="20647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200" dirty="0"/>
              <a:t>230t : 10 = 23t = 2,3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4DB7853-6CAF-2642-BD60-E32751502FA1}"/>
              </a:ext>
            </a:extLst>
          </p:cNvPr>
          <p:cNvSpPr txBox="1"/>
          <p:nvPr/>
        </p:nvSpPr>
        <p:spPr>
          <a:xfrm>
            <a:off x="4564626" y="2584361"/>
            <a:ext cx="3200400" cy="684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sz="1200" dirty="0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F052CEE8-F7E1-9B42-AA80-B84013ECD8B2}"/>
              </a:ext>
            </a:extLst>
          </p:cNvPr>
          <p:cNvCxnSpPr>
            <a:endCxn id="3" idx="1"/>
          </p:cNvCxnSpPr>
          <p:nvPr/>
        </p:nvCxnSpPr>
        <p:spPr>
          <a:xfrm>
            <a:off x="5884606" y="2218022"/>
            <a:ext cx="2802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E2BAF371-8DE8-2146-8723-E5E66A5983CE}"/>
              </a:ext>
            </a:extLst>
          </p:cNvPr>
          <p:cNvCxnSpPr/>
          <p:nvPr/>
        </p:nvCxnSpPr>
        <p:spPr>
          <a:xfrm>
            <a:off x="5891981" y="2457813"/>
            <a:ext cx="2802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BA990B8B-F506-9E43-A88B-057776D91051}"/>
              </a:ext>
            </a:extLst>
          </p:cNvPr>
          <p:cNvSpPr txBox="1"/>
          <p:nvPr/>
        </p:nvSpPr>
        <p:spPr>
          <a:xfrm>
            <a:off x="2875935" y="3628103"/>
            <a:ext cx="2020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A028111-E8B5-3643-AB92-EDE6E5FAE4F7}"/>
              </a:ext>
            </a:extLst>
          </p:cNvPr>
          <p:cNvSpPr txBox="1"/>
          <p:nvPr/>
        </p:nvSpPr>
        <p:spPr>
          <a:xfrm>
            <a:off x="2875935" y="4637880"/>
            <a:ext cx="2020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5D4227C-7A47-9D47-B966-89A88A1E00C1}"/>
              </a:ext>
            </a:extLst>
          </p:cNvPr>
          <p:cNvSpPr txBox="1"/>
          <p:nvPr/>
        </p:nvSpPr>
        <p:spPr>
          <a:xfrm>
            <a:off x="5329082" y="5358581"/>
            <a:ext cx="2435943" cy="850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198035-FB5A-8849-94E5-8D7212DF5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2884" y="2011878"/>
            <a:ext cx="812800" cy="8128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4A6A629D-FB81-EC41-BA48-CB7329CCA923}"/>
              </a:ext>
            </a:extLst>
          </p:cNvPr>
          <p:cNvSpPr txBox="1"/>
          <p:nvPr/>
        </p:nvSpPr>
        <p:spPr>
          <a:xfrm>
            <a:off x="10899058" y="2457813"/>
            <a:ext cx="43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AD951D3-0F2F-164A-B8CA-5AAFDE5A6A2A}"/>
              </a:ext>
            </a:extLst>
          </p:cNvPr>
          <p:cNvSpPr txBox="1"/>
          <p:nvPr/>
        </p:nvSpPr>
        <p:spPr>
          <a:xfrm>
            <a:off x="11460382" y="2445861"/>
            <a:ext cx="43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C5DF108-CCBE-A54C-A656-41972966F26C}"/>
              </a:ext>
            </a:extLst>
          </p:cNvPr>
          <p:cNvSpPr txBox="1"/>
          <p:nvPr/>
        </p:nvSpPr>
        <p:spPr>
          <a:xfrm>
            <a:off x="10899057" y="2878253"/>
            <a:ext cx="43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</a:t>
            </a:r>
          </a:p>
        </p:txBody>
      </p:sp>
      <p:pic>
        <p:nvPicPr>
          <p:cNvPr id="2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78CEAB-6117-B346-8E52-D52FDAFCB2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86786" y="3750864"/>
            <a:ext cx="812800" cy="8128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BCF3F64-5345-374D-A8A5-459623862D89}"/>
              </a:ext>
            </a:extLst>
          </p:cNvPr>
          <p:cNvSpPr txBox="1"/>
          <p:nvPr/>
        </p:nvSpPr>
        <p:spPr>
          <a:xfrm>
            <a:off x="10301748" y="2902108"/>
            <a:ext cx="43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B5BB83B-18BA-6540-AB59-2B8E4974903D}"/>
              </a:ext>
            </a:extLst>
          </p:cNvPr>
          <p:cNvSpPr txBox="1"/>
          <p:nvPr/>
        </p:nvSpPr>
        <p:spPr>
          <a:xfrm>
            <a:off x="11460381" y="2882614"/>
            <a:ext cx="43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0</a:t>
            </a:r>
          </a:p>
        </p:txBody>
      </p:sp>
      <p:pic>
        <p:nvPicPr>
          <p:cNvPr id="2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CDEF45-C2F7-D849-AEDB-040294B754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253" y="52797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78A86-0F4B-C048-B02E-9E4D21F7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4375593"/>
          </a:xfrm>
        </p:spPr>
        <p:txBody>
          <a:bodyPr>
            <a:normAutofit/>
          </a:bodyPr>
          <a:lstStyle/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Oefeningen in het werkboek</a:t>
            </a:r>
            <a:br>
              <a:rPr lang="nl-BE" dirty="0"/>
            </a:br>
            <a:r>
              <a:rPr lang="nl-BE" b="1" dirty="0"/>
              <a:t>blz. 26 – 27 (oef. 1-2-3-4-5-6-7-8-9, geen driehoekjes)</a:t>
            </a:r>
            <a:br>
              <a:rPr lang="nl-BE" dirty="0"/>
            </a:br>
            <a:r>
              <a:rPr lang="nl-BE" dirty="0"/>
              <a:t>        -&gt; zie volgende dia </a:t>
            </a:r>
          </a:p>
        </p:txBody>
      </p:sp>
    </p:spTree>
    <p:extLst>
      <p:ext uri="{BB962C8B-B14F-4D97-AF65-F5344CB8AC3E}">
        <p14:creationId xmlns:p14="http://schemas.microsoft.com/office/powerpoint/2010/main" val="302509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C0B2B-0604-2547-AC51-A4673C60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73F8341-630C-0F4D-87B8-B5732D3AC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/>
          <a:srcRect l="16379" t="14573" r="15798" b="10870"/>
          <a:stretch/>
        </p:blipFill>
        <p:spPr>
          <a:xfrm>
            <a:off x="1637940" y="79098"/>
            <a:ext cx="9866672" cy="6778902"/>
          </a:xfr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530A1A-C66B-DC4C-97F9-921A8E988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2568" y="1905000"/>
            <a:ext cx="812800" cy="812800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D67D10-8CD8-EC47-8B6B-B501DF4CC4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2568" y="3062149"/>
            <a:ext cx="812800" cy="8128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AA958D-220A-0147-BAC1-AB49BDB13B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2568" y="4553674"/>
            <a:ext cx="812800" cy="81280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A7454F-7315-004E-9A88-54ABB3B4EC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2394" y="858155"/>
            <a:ext cx="812800" cy="81280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F6350B-6E0D-CD4A-8ECD-3CBA9FB841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52394" y="2043612"/>
            <a:ext cx="812800" cy="81280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98D4B5-F25E-DF42-B6E3-4223AFB9F86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35968" y="45536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{1C708FC0-4898-AD46-AD27-651D97C96963}tf10001069</Template>
  <TotalTime>171</TotalTime>
  <Words>100</Words>
  <Application>Microsoft Macintosh PowerPoint</Application>
  <PresentationFormat>Breedbeeld</PresentationFormat>
  <Paragraphs>15</Paragraphs>
  <Slides>5</Slides>
  <Notes>0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Sliert</vt:lpstr>
      <vt:lpstr>Sprong 8 les 93 kommagetallen tot op 0,1 vermenigvuldigen en delen</vt:lpstr>
      <vt:lpstr>Kommagetallen tot op 0,1 vermenigvuldigen (NNB p. 37)</vt:lpstr>
      <vt:lpstr>Kommagetallen tot op 0,1 delen (NNB p. 37)</vt:lpstr>
      <vt:lpstr>   Oefeningen in het werkboek blz. 26 – 27 (oef. 1-2-3-4-5-6-7-8-9, geen driehoekjes)         -&gt; zie volgende dia 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Sprong 8 les 93 kommagetallen tot op 0,1 vermenigvuldigen en delen</dc:title>
  <dc:creator>Inge Kiekens</dc:creator>
  <cp:lastModifiedBy>Microsoft Office User</cp:lastModifiedBy>
  <cp:revision>11</cp:revision>
  <dcterms:created xsi:type="dcterms:W3CDTF">2020-04-22T11:35:23Z</dcterms:created>
  <dcterms:modified xsi:type="dcterms:W3CDTF">2020-04-26T07:33:07Z</dcterms:modified>
</cp:coreProperties>
</file>